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8" r:id="rId5"/>
    <p:sldId id="348" r:id="rId6"/>
    <p:sldId id="328" r:id="rId7"/>
    <p:sldId id="350" r:id="rId8"/>
    <p:sldId id="326" r:id="rId9"/>
    <p:sldId id="330" r:id="rId10"/>
    <p:sldId id="329" r:id="rId11"/>
    <p:sldId id="324" r:id="rId12"/>
    <p:sldId id="342" r:id="rId13"/>
    <p:sldId id="340" r:id="rId14"/>
    <p:sldId id="335" r:id="rId15"/>
    <p:sldId id="331" r:id="rId16"/>
    <p:sldId id="344" r:id="rId17"/>
    <p:sldId id="346" r:id="rId18"/>
    <p:sldId id="345" r:id="rId19"/>
    <p:sldId id="341" r:id="rId20"/>
    <p:sldId id="318" r:id="rId21"/>
    <p:sldId id="337" r:id="rId22"/>
    <p:sldId id="321" r:id="rId23"/>
    <p:sldId id="322" r:id="rId24"/>
    <p:sldId id="338" r:id="rId25"/>
    <p:sldId id="347" r:id="rId26"/>
    <p:sldId id="343" r:id="rId27"/>
    <p:sldId id="334" r:id="rId28"/>
    <p:sldId id="327" r:id="rId29"/>
    <p:sldId id="323" r:id="rId30"/>
    <p:sldId id="336" r:id="rId31"/>
    <p:sldId id="325" r:id="rId32"/>
    <p:sldId id="316" r:id="rId33"/>
    <p:sldId id="351" r:id="rId34"/>
    <p:sldId id="339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D16073DD-445C-49AB-A2FE-B6FED87A2EEF}"/>
    <pc:docChg chg="undo custSel addSld delSld modSld sldOrd">
      <pc:chgData name="Gé Verbeek" userId="20d2065d-8055-4a68-a463-00777506795f" providerId="ADAL" clId="{D16073DD-445C-49AB-A2FE-B6FED87A2EEF}" dt="2021-02-15T18:16:45.954" v="1609" actId="1076"/>
      <pc:docMkLst>
        <pc:docMk/>
      </pc:docMkLst>
      <pc:sldChg chg="addSp modSp ord">
        <pc:chgData name="Gé Verbeek" userId="20d2065d-8055-4a68-a463-00777506795f" providerId="ADAL" clId="{D16073DD-445C-49AB-A2FE-B6FED87A2EEF}" dt="2021-02-15T18:16:45.954" v="1609" actId="1076"/>
        <pc:sldMkLst>
          <pc:docMk/>
          <pc:sldMk cId="0" sldId="258"/>
        </pc:sldMkLst>
        <pc:spChg chg="mod">
          <ac:chgData name="Gé Verbeek" userId="20d2065d-8055-4a68-a463-00777506795f" providerId="ADAL" clId="{D16073DD-445C-49AB-A2FE-B6FED87A2EEF}" dt="2021-02-15T18:05:30.922" v="1606" actId="6549"/>
          <ac:spMkLst>
            <pc:docMk/>
            <pc:sldMk cId="0" sldId="258"/>
            <ac:spMk id="2" creationId="{00000000-0000-0000-0000-000000000000}"/>
          </ac:spMkLst>
        </pc:spChg>
        <pc:picChg chg="add mod modCrop">
          <ac:chgData name="Gé Verbeek" userId="20d2065d-8055-4a68-a463-00777506795f" providerId="ADAL" clId="{D16073DD-445C-49AB-A2FE-B6FED87A2EEF}" dt="2021-02-08T18:55:02.831" v="1474" actId="14100"/>
          <ac:picMkLst>
            <pc:docMk/>
            <pc:sldMk cId="0" sldId="258"/>
            <ac:picMk id="4" creationId="{E867491F-1EB2-43CD-8C5A-027E2686F5FE}"/>
          </ac:picMkLst>
        </pc:picChg>
        <pc:picChg chg="add mod ord">
          <ac:chgData name="Gé Verbeek" userId="20d2065d-8055-4a68-a463-00777506795f" providerId="ADAL" clId="{D16073DD-445C-49AB-A2FE-B6FED87A2EEF}" dt="2021-02-08T18:56:07.900" v="1485" actId="1076"/>
          <ac:picMkLst>
            <pc:docMk/>
            <pc:sldMk cId="0" sldId="258"/>
            <ac:picMk id="5" creationId="{64D53198-79E4-4CA6-9D87-27357D0B444B}"/>
          </ac:picMkLst>
        </pc:picChg>
        <pc:picChg chg="add mod ord">
          <ac:chgData name="Gé Verbeek" userId="20d2065d-8055-4a68-a463-00777506795f" providerId="ADAL" clId="{D16073DD-445C-49AB-A2FE-B6FED87A2EEF}" dt="2021-02-08T18:55:54.906" v="1483" actId="167"/>
          <ac:picMkLst>
            <pc:docMk/>
            <pc:sldMk cId="0" sldId="258"/>
            <ac:picMk id="6" creationId="{5C21DE1F-EC33-4C16-9209-6B633334EA73}"/>
          </ac:picMkLst>
        </pc:picChg>
        <pc:picChg chg="add mod ord">
          <ac:chgData name="Gé Verbeek" userId="20d2065d-8055-4a68-a463-00777506795f" providerId="ADAL" clId="{D16073DD-445C-49AB-A2FE-B6FED87A2EEF}" dt="2021-02-08T18:57:06.111" v="1493" actId="1076"/>
          <ac:picMkLst>
            <pc:docMk/>
            <pc:sldMk cId="0" sldId="258"/>
            <ac:picMk id="7" creationId="{15F49A1E-01F5-4A29-A0CB-46E4472B8A81}"/>
          </ac:picMkLst>
        </pc:picChg>
        <pc:picChg chg="add mod">
          <ac:chgData name="Gé Verbeek" userId="20d2065d-8055-4a68-a463-00777506795f" providerId="ADAL" clId="{D16073DD-445C-49AB-A2FE-B6FED87A2EEF}" dt="2021-02-08T18:57:48.007" v="1498" actId="1076"/>
          <ac:picMkLst>
            <pc:docMk/>
            <pc:sldMk cId="0" sldId="258"/>
            <ac:picMk id="8" creationId="{40691A24-E26F-4239-A1A1-A7CD33863658}"/>
          </ac:picMkLst>
        </pc:picChg>
        <pc:picChg chg="add mod modCrop">
          <ac:chgData name="Gé Verbeek" userId="20d2065d-8055-4a68-a463-00777506795f" providerId="ADAL" clId="{D16073DD-445C-49AB-A2FE-B6FED87A2EEF}" dt="2021-02-08T19:00:25.240" v="1512" actId="1076"/>
          <ac:picMkLst>
            <pc:docMk/>
            <pc:sldMk cId="0" sldId="258"/>
            <ac:picMk id="9" creationId="{5E5A4B56-6491-43E6-A09E-4CC9421EB383}"/>
          </ac:picMkLst>
        </pc:picChg>
        <pc:picChg chg="add mod ord modCrop">
          <ac:chgData name="Gé Verbeek" userId="20d2065d-8055-4a68-a463-00777506795f" providerId="ADAL" clId="{D16073DD-445C-49AB-A2FE-B6FED87A2EEF}" dt="2021-02-15T18:16:45.954" v="1609" actId="1076"/>
          <ac:picMkLst>
            <pc:docMk/>
            <pc:sldMk cId="0" sldId="258"/>
            <ac:picMk id="10" creationId="{A94B2268-7B0E-4BFA-B510-0ED9504D7E53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8:46.499" v="1602"/>
        <pc:sldMkLst>
          <pc:docMk/>
          <pc:sldMk cId="2406122473" sldId="316"/>
        </pc:sldMkLst>
        <pc:spChg chg="del mod">
          <ac:chgData name="Gé Verbeek" userId="20d2065d-8055-4a68-a463-00777506795f" providerId="ADAL" clId="{D16073DD-445C-49AB-A2FE-B6FED87A2EEF}" dt="2021-02-08T14:21:22.890" v="311" actId="478"/>
          <ac:spMkLst>
            <pc:docMk/>
            <pc:sldMk cId="2406122473" sldId="316"/>
            <ac:spMk id="2" creationId="{F05B5A26-CDCB-40BC-B296-7E4E0FD15BED}"/>
          </ac:spMkLst>
        </pc:spChg>
        <pc:picChg chg="del">
          <ac:chgData name="Gé Verbeek" userId="20d2065d-8055-4a68-a463-00777506795f" providerId="ADAL" clId="{D16073DD-445C-49AB-A2FE-B6FED87A2EEF}" dt="2021-02-08T18:50:14.464" v="1426" actId="478"/>
          <ac:picMkLst>
            <pc:docMk/>
            <pc:sldMk cId="2406122473" sldId="316"/>
            <ac:picMk id="3080" creationId="{AD672621-CDB5-462F-AD98-D266DEF60702}"/>
          </ac:picMkLst>
        </pc:picChg>
        <pc:picChg chg="add mod">
          <ac:chgData name="Gé Verbeek" userId="20d2065d-8055-4a68-a463-00777506795f" providerId="ADAL" clId="{D16073DD-445C-49AB-A2FE-B6FED87A2EEF}" dt="2021-02-08T18:50:18.693" v="1428" actId="1076"/>
          <ac:picMkLst>
            <pc:docMk/>
            <pc:sldMk cId="2406122473" sldId="316"/>
            <ac:picMk id="19458" creationId="{E918779B-3C58-4B1C-A709-103DA40764EB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5:36.057" v="1589"/>
        <pc:sldMkLst>
          <pc:docMk/>
          <pc:sldMk cId="4026734009" sldId="318"/>
        </pc:sldMkLst>
        <pc:spChg chg="add del mod">
          <ac:chgData name="Gé Verbeek" userId="20d2065d-8055-4a68-a463-00777506795f" providerId="ADAL" clId="{D16073DD-445C-49AB-A2FE-B6FED87A2EEF}" dt="2021-02-08T14:13:20.425" v="231" actId="478"/>
          <ac:spMkLst>
            <pc:docMk/>
            <pc:sldMk cId="4026734009" sldId="318"/>
            <ac:spMk id="2" creationId="{583A75F6-E629-4A9C-9754-40C63BDC304C}"/>
          </ac:spMkLst>
        </pc:spChg>
        <pc:spChg chg="mod">
          <ac:chgData name="Gé Verbeek" userId="20d2065d-8055-4a68-a463-00777506795f" providerId="ADAL" clId="{D16073DD-445C-49AB-A2FE-B6FED87A2EEF}" dt="2021-02-08T14:13:09.363" v="230" actId="20577"/>
          <ac:spMkLst>
            <pc:docMk/>
            <pc:sldMk cId="4026734009" sldId="318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14:10.370" v="245" actId="20577"/>
          <ac:spMkLst>
            <pc:docMk/>
            <pc:sldMk cId="4026734009" sldId="318"/>
            <ac:spMk id="16" creationId="{E81F59D2-16E6-47F2-B17F-610CC6E71C0D}"/>
          </ac:spMkLst>
        </pc:spChg>
        <pc:picChg chg="add del mod">
          <ac:chgData name="Gé Verbeek" userId="20d2065d-8055-4a68-a463-00777506795f" providerId="ADAL" clId="{D16073DD-445C-49AB-A2FE-B6FED87A2EEF}" dt="2021-02-08T14:07:27.366" v="184" actId="478"/>
          <ac:picMkLst>
            <pc:docMk/>
            <pc:sldMk cId="4026734009" sldId="318"/>
            <ac:picMk id="3074" creationId="{B5AE28EB-028C-4801-BED8-222B31C68492}"/>
          </ac:picMkLst>
        </pc:picChg>
        <pc:picChg chg="add mod">
          <ac:chgData name="Gé Verbeek" userId="20d2065d-8055-4a68-a463-00777506795f" providerId="ADAL" clId="{D16073DD-445C-49AB-A2FE-B6FED87A2EEF}" dt="2021-02-08T14:08:20.868" v="189" actId="1076"/>
          <ac:picMkLst>
            <pc:docMk/>
            <pc:sldMk cId="4026734009" sldId="318"/>
            <ac:picMk id="3076" creationId="{5B1176B9-07CE-4C81-BFE1-03B47A9DF91C}"/>
          </ac:picMkLst>
        </pc:picChg>
        <pc:picChg chg="add mod modCrop">
          <ac:chgData name="Gé Verbeek" userId="20d2065d-8055-4a68-a463-00777506795f" providerId="ADAL" clId="{D16073DD-445C-49AB-A2FE-B6FED87A2EEF}" dt="2021-02-08T14:14:12.925" v="246" actId="1076"/>
          <ac:picMkLst>
            <pc:docMk/>
            <pc:sldMk cId="4026734009" sldId="318"/>
            <ac:picMk id="3078" creationId="{A0059EB4-36A2-4187-8718-ABADA727BE3C}"/>
          </ac:picMkLst>
        </pc:picChg>
        <pc:picChg chg="add mod">
          <ac:chgData name="Gé Verbeek" userId="20d2065d-8055-4a68-a463-00777506795f" providerId="ADAL" clId="{D16073DD-445C-49AB-A2FE-B6FED87A2EEF}" dt="2021-02-08T14:09:55.192" v="204" actId="14100"/>
          <ac:picMkLst>
            <pc:docMk/>
            <pc:sldMk cId="4026734009" sldId="318"/>
            <ac:picMk id="3080" creationId="{2026D971-895E-46AD-AD04-2743509E40B4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6:13.816" v="1591"/>
        <pc:sldMkLst>
          <pc:docMk/>
          <pc:sldMk cId="644984745" sldId="321"/>
        </pc:sldMkLst>
        <pc:spChg chg="add mod">
          <ac:chgData name="Gé Verbeek" userId="20d2065d-8055-4a68-a463-00777506795f" providerId="ADAL" clId="{D16073DD-445C-49AB-A2FE-B6FED87A2EEF}" dt="2021-02-08T19:06:25.167" v="1535" actId="2085"/>
          <ac:spMkLst>
            <pc:docMk/>
            <pc:sldMk cId="644984745" sldId="321"/>
            <ac:spMk id="2" creationId="{2C28B7B6-35DD-483C-9AF5-086C2C4A0F0E}"/>
          </ac:spMkLst>
        </pc:spChg>
        <pc:spChg chg="add del mod">
          <ac:chgData name="Gé Verbeek" userId="20d2065d-8055-4a68-a463-00777506795f" providerId="ADAL" clId="{D16073DD-445C-49AB-A2FE-B6FED87A2EEF}" dt="2021-02-08T14:45:47.252" v="448" actId="478"/>
          <ac:spMkLst>
            <pc:docMk/>
            <pc:sldMk cId="644984745" sldId="321"/>
            <ac:spMk id="2" creationId="{45F1A28D-9FCA-4DCB-93D0-35B56CA853F8}"/>
          </ac:spMkLst>
        </pc:spChg>
        <pc:spChg chg="add del mod">
          <ac:chgData name="Gé Verbeek" userId="20d2065d-8055-4a68-a463-00777506795f" providerId="ADAL" clId="{D16073DD-445C-49AB-A2FE-B6FED87A2EEF}" dt="2021-02-08T19:05:39.204" v="1532" actId="478"/>
          <ac:spMkLst>
            <pc:docMk/>
            <pc:sldMk cId="644984745" sldId="321"/>
            <ac:spMk id="3" creationId="{2508A090-5F44-46E5-A10D-A3ABA77F5215}"/>
          </ac:spMkLst>
        </pc:spChg>
        <pc:spChg chg="mod">
          <ac:chgData name="Gé Verbeek" userId="20d2065d-8055-4a68-a463-00777506795f" providerId="ADAL" clId="{D16073DD-445C-49AB-A2FE-B6FED87A2EEF}" dt="2021-02-08T14:46:56.133" v="469" actId="20577"/>
          <ac:spMkLst>
            <pc:docMk/>
            <pc:sldMk cId="644984745" sldId="321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47:15.183" v="479" actId="20577"/>
          <ac:spMkLst>
            <pc:docMk/>
            <pc:sldMk cId="644984745" sldId="321"/>
            <ac:spMk id="16" creationId="{E81F59D2-16E6-47F2-B17F-610CC6E71C0D}"/>
          </ac:spMkLst>
        </pc:spChg>
        <pc:picChg chg="add del mod">
          <ac:chgData name="Gé Verbeek" userId="20d2065d-8055-4a68-a463-00777506795f" providerId="ADAL" clId="{D16073DD-445C-49AB-A2FE-B6FED87A2EEF}" dt="2021-02-08T19:05:08.361" v="1525" actId="478"/>
          <ac:picMkLst>
            <pc:docMk/>
            <pc:sldMk cId="644984745" sldId="321"/>
            <ac:picMk id="8194" creationId="{EFF6616E-2890-497F-9283-CDA796C54AE0}"/>
          </ac:picMkLst>
        </pc:picChg>
        <pc:picChg chg="add mod">
          <ac:chgData name="Gé Verbeek" userId="20d2065d-8055-4a68-a463-00777506795f" providerId="ADAL" clId="{D16073DD-445C-49AB-A2FE-B6FED87A2EEF}" dt="2021-02-08T19:05:35.092" v="1531" actId="1076"/>
          <ac:picMkLst>
            <pc:docMk/>
            <pc:sldMk cId="644984745" sldId="321"/>
            <ac:picMk id="8196" creationId="{1DF37F69-45EA-4060-9B00-03FAB3A1741E}"/>
          </ac:picMkLst>
        </pc:picChg>
        <pc:picChg chg="add mod modCrop">
          <ac:chgData name="Gé Verbeek" userId="20d2065d-8055-4a68-a463-00777506795f" providerId="ADAL" clId="{D16073DD-445C-49AB-A2FE-B6FED87A2EEF}" dt="2021-02-08T19:05:25.459" v="1529" actId="1076"/>
          <ac:picMkLst>
            <pc:docMk/>
            <pc:sldMk cId="644984745" sldId="321"/>
            <ac:picMk id="23554" creationId="{B70E9780-6C54-449E-9BCD-2F6175724A27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6:49.186" v="1592"/>
        <pc:sldMkLst>
          <pc:docMk/>
          <pc:sldMk cId="1617169895" sldId="322"/>
        </pc:sldMkLst>
        <pc:spChg chg="add del mod">
          <ac:chgData name="Gé Verbeek" userId="20d2065d-8055-4a68-a463-00777506795f" providerId="ADAL" clId="{D16073DD-445C-49AB-A2FE-B6FED87A2EEF}" dt="2021-02-08T14:53:08.554" v="520" actId="478"/>
          <ac:spMkLst>
            <pc:docMk/>
            <pc:sldMk cId="1617169895" sldId="322"/>
            <ac:spMk id="2" creationId="{A2A9D288-2F76-4A11-AAD0-C4FB960E6DC5}"/>
          </ac:spMkLst>
        </pc:spChg>
        <pc:spChg chg="mod">
          <ac:chgData name="Gé Verbeek" userId="20d2065d-8055-4a68-a463-00777506795f" providerId="ADAL" clId="{D16073DD-445C-49AB-A2FE-B6FED87A2EEF}" dt="2021-02-08T14:53:18.529" v="521" actId="20577"/>
          <ac:spMkLst>
            <pc:docMk/>
            <pc:sldMk cId="1617169895" sldId="322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49:29.362" v="498" actId="20577"/>
          <ac:spMkLst>
            <pc:docMk/>
            <pc:sldMk cId="1617169895" sldId="322"/>
            <ac:spMk id="16" creationId="{E81F59D2-16E6-47F2-B17F-610CC6E71C0D}"/>
          </ac:spMkLst>
        </pc:spChg>
        <pc:picChg chg="add del mod">
          <ac:chgData name="Gé Verbeek" userId="20d2065d-8055-4a68-a463-00777506795f" providerId="ADAL" clId="{D16073DD-445C-49AB-A2FE-B6FED87A2EEF}" dt="2021-02-08T19:03:51.121" v="1516" actId="478"/>
          <ac:picMkLst>
            <pc:docMk/>
            <pc:sldMk cId="1617169895" sldId="322"/>
            <ac:picMk id="9218" creationId="{239280B7-E2AE-4766-ADE1-4E1ABEB6811C}"/>
          </ac:picMkLst>
        </pc:picChg>
        <pc:picChg chg="add mod">
          <ac:chgData name="Gé Verbeek" userId="20d2065d-8055-4a68-a463-00777506795f" providerId="ADAL" clId="{D16073DD-445C-49AB-A2FE-B6FED87A2EEF}" dt="2021-02-08T19:04:24.723" v="1524" actId="1076"/>
          <ac:picMkLst>
            <pc:docMk/>
            <pc:sldMk cId="1617169895" sldId="322"/>
            <ac:picMk id="9220" creationId="{F3239F3D-8782-4A41-A372-2911B82D2841}"/>
          </ac:picMkLst>
        </pc:picChg>
        <pc:picChg chg="add mod modCrop">
          <ac:chgData name="Gé Verbeek" userId="20d2065d-8055-4a68-a463-00777506795f" providerId="ADAL" clId="{D16073DD-445C-49AB-A2FE-B6FED87A2EEF}" dt="2021-02-08T19:04:20.545" v="1523" actId="14100"/>
          <ac:picMkLst>
            <pc:docMk/>
            <pc:sldMk cId="1617169895" sldId="322"/>
            <ac:picMk id="21506" creationId="{464D7C9D-5725-4B36-9C8A-C8D26A1CF85D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8:26.274" v="1600"/>
        <pc:sldMkLst>
          <pc:docMk/>
          <pc:sldMk cId="291538718" sldId="323"/>
        </pc:sldMkLst>
        <pc:spChg chg="add del">
          <ac:chgData name="Gé Verbeek" userId="20d2065d-8055-4a68-a463-00777506795f" providerId="ADAL" clId="{D16073DD-445C-49AB-A2FE-B6FED87A2EEF}" dt="2021-02-08T15:03:17.220" v="683"/>
          <ac:spMkLst>
            <pc:docMk/>
            <pc:sldMk cId="291538718" sldId="323"/>
            <ac:spMk id="2" creationId="{82E2A94E-F5C2-427A-B22E-F5E94EDB3347}"/>
          </ac:spMkLst>
        </pc:spChg>
        <pc:spChg chg="add del mod">
          <ac:chgData name="Gé Verbeek" userId="20d2065d-8055-4a68-a463-00777506795f" providerId="ADAL" clId="{D16073DD-445C-49AB-A2FE-B6FED87A2EEF}" dt="2021-02-08T15:05:01.996" v="733" actId="478"/>
          <ac:spMkLst>
            <pc:docMk/>
            <pc:sldMk cId="291538718" sldId="323"/>
            <ac:spMk id="3" creationId="{E66B5602-CA05-4E51-BC37-E883574F7461}"/>
          </ac:spMkLst>
        </pc:spChg>
        <pc:spChg chg="mod">
          <ac:chgData name="Gé Verbeek" userId="20d2065d-8055-4a68-a463-00777506795f" providerId="ADAL" clId="{D16073DD-445C-49AB-A2FE-B6FED87A2EEF}" dt="2021-02-08T15:04:54.025" v="731" actId="20577"/>
          <ac:spMkLst>
            <pc:docMk/>
            <pc:sldMk cId="291538718" sldId="323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5:04:33.641" v="709" actId="20577"/>
          <ac:spMkLst>
            <pc:docMk/>
            <pc:sldMk cId="291538718" sldId="323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9:10:50.761" v="1571" actId="1076"/>
          <ac:picMkLst>
            <pc:docMk/>
            <pc:sldMk cId="291538718" sldId="323"/>
            <ac:picMk id="13314" creationId="{5DDBE01E-FB6E-4BDF-AFDD-CF1B7EA3D31D}"/>
          </ac:picMkLst>
        </pc:picChg>
        <pc:picChg chg="add mod">
          <ac:chgData name="Gé Verbeek" userId="20d2065d-8055-4a68-a463-00777506795f" providerId="ADAL" clId="{D16073DD-445C-49AB-A2FE-B6FED87A2EEF}" dt="2021-02-08T15:03:48.599" v="689" actId="1076"/>
          <ac:picMkLst>
            <pc:docMk/>
            <pc:sldMk cId="291538718" sldId="323"/>
            <ac:picMk id="13316" creationId="{12F5E6DD-D2F2-4A8C-A674-E5BD62DC29AE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2:52.431" v="1580"/>
        <pc:sldMkLst>
          <pc:docMk/>
          <pc:sldMk cId="2246750999" sldId="324"/>
        </pc:sldMkLst>
        <pc:spChg chg="add del">
          <ac:chgData name="Gé Verbeek" userId="20d2065d-8055-4a68-a463-00777506795f" providerId="ADAL" clId="{D16073DD-445C-49AB-A2FE-B6FED87A2EEF}" dt="2021-02-08T17:46:03.099" v="889" actId="478"/>
          <ac:spMkLst>
            <pc:docMk/>
            <pc:sldMk cId="2246750999" sldId="324"/>
            <ac:spMk id="2" creationId="{C4800F7F-148D-4710-BFA1-7D3EDAC51B05}"/>
          </ac:spMkLst>
        </pc:spChg>
        <pc:spChg chg="mod">
          <ac:chgData name="Gé Verbeek" userId="20d2065d-8055-4a68-a463-00777506795f" providerId="ADAL" clId="{D16073DD-445C-49AB-A2FE-B6FED87A2EEF}" dt="2021-02-08T17:46:50.468" v="895" actId="1076"/>
          <ac:spMkLst>
            <pc:docMk/>
            <pc:sldMk cId="2246750999" sldId="324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7:45:58.499" v="888" actId="20577"/>
          <ac:spMkLst>
            <pc:docMk/>
            <pc:sldMk cId="2246750999" sldId="324"/>
            <ac:spMk id="16" creationId="{E81F59D2-16E6-47F2-B17F-610CC6E71C0D}"/>
          </ac:spMkLst>
        </pc:spChg>
        <pc:picChg chg="add mod modCrop">
          <ac:chgData name="Gé Verbeek" userId="20d2065d-8055-4a68-a463-00777506795f" providerId="ADAL" clId="{D16073DD-445C-49AB-A2FE-B6FED87A2EEF}" dt="2021-02-08T17:45:01.179" v="864" actId="1076"/>
          <ac:picMkLst>
            <pc:docMk/>
            <pc:sldMk cId="2246750999" sldId="324"/>
            <ac:picMk id="2050" creationId="{507ECD79-E322-4698-8C8B-4BEA995D4F09}"/>
          </ac:picMkLst>
        </pc:picChg>
        <pc:picChg chg="add mod">
          <ac:chgData name="Gé Verbeek" userId="20d2065d-8055-4a68-a463-00777506795f" providerId="ADAL" clId="{D16073DD-445C-49AB-A2FE-B6FED87A2EEF}" dt="2021-02-08T17:46:49.598" v="894" actId="1076"/>
          <ac:picMkLst>
            <pc:docMk/>
            <pc:sldMk cId="2246750999" sldId="324"/>
            <ac:picMk id="2052" creationId="{4E7532A3-9A86-46AC-8009-C39BE47EFCCE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8:37.258" v="1601"/>
        <pc:sldMkLst>
          <pc:docMk/>
          <pc:sldMk cId="30481027" sldId="325"/>
        </pc:sldMkLst>
        <pc:spChg chg="add del">
          <ac:chgData name="Gé Verbeek" userId="20d2065d-8055-4a68-a463-00777506795f" providerId="ADAL" clId="{D16073DD-445C-49AB-A2FE-B6FED87A2EEF}" dt="2021-02-08T17:40:16.074" v="810" actId="478"/>
          <ac:spMkLst>
            <pc:docMk/>
            <pc:sldMk cId="30481027" sldId="325"/>
            <ac:spMk id="2" creationId="{82E140A0-E39D-4B16-A1FD-72A246F545E8}"/>
          </ac:spMkLst>
        </pc:spChg>
        <pc:spChg chg="add del">
          <ac:chgData name="Gé Verbeek" userId="20d2065d-8055-4a68-a463-00777506795f" providerId="ADAL" clId="{D16073DD-445C-49AB-A2FE-B6FED87A2EEF}" dt="2021-02-08T17:42:25.771" v="853" actId="478"/>
          <ac:spMkLst>
            <pc:docMk/>
            <pc:sldMk cId="30481027" sldId="325"/>
            <ac:spMk id="3" creationId="{E37AF14C-8F38-4803-A425-F488EBF2970D}"/>
          </ac:spMkLst>
        </pc:spChg>
        <pc:spChg chg="mod">
          <ac:chgData name="Gé Verbeek" userId="20d2065d-8055-4a68-a463-00777506795f" providerId="ADAL" clId="{D16073DD-445C-49AB-A2FE-B6FED87A2EEF}" dt="2021-02-08T17:42:19.343" v="852" actId="20577"/>
          <ac:spMkLst>
            <pc:docMk/>
            <pc:sldMk cId="30481027" sldId="325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7:41:44.345" v="827" actId="20577"/>
          <ac:spMkLst>
            <pc:docMk/>
            <pc:sldMk cId="30481027" sldId="325"/>
            <ac:spMk id="16" creationId="{E81F59D2-16E6-47F2-B17F-610CC6E71C0D}"/>
          </ac:spMkLst>
        </pc:spChg>
        <pc:picChg chg="add mod modCrop">
          <ac:chgData name="Gé Verbeek" userId="20d2065d-8055-4a68-a463-00777506795f" providerId="ADAL" clId="{D16073DD-445C-49AB-A2FE-B6FED87A2EEF}" dt="2021-02-08T17:40:45.244" v="815" actId="1076"/>
          <ac:picMkLst>
            <pc:docMk/>
            <pc:sldMk cId="30481027" sldId="325"/>
            <ac:picMk id="1026" creationId="{7A7467CF-684A-458F-9BCA-2357AD01F1C0}"/>
          </ac:picMkLst>
        </pc:picChg>
        <pc:picChg chg="add del mod">
          <ac:chgData name="Gé Verbeek" userId="20d2065d-8055-4a68-a463-00777506795f" providerId="ADAL" clId="{D16073DD-445C-49AB-A2FE-B6FED87A2EEF}" dt="2021-02-08T17:43:52.969" v="856" actId="478"/>
          <ac:picMkLst>
            <pc:docMk/>
            <pc:sldMk cId="30481027" sldId="325"/>
            <ac:picMk id="1028" creationId="{6F3F4C01-1B18-4CDD-8863-32DA4A247F4A}"/>
          </ac:picMkLst>
        </pc:picChg>
        <pc:picChg chg="add mod">
          <ac:chgData name="Gé Verbeek" userId="20d2065d-8055-4a68-a463-00777506795f" providerId="ADAL" clId="{D16073DD-445C-49AB-A2FE-B6FED87A2EEF}" dt="2021-02-08T17:44:01.712" v="859" actId="1076"/>
          <ac:picMkLst>
            <pc:docMk/>
            <pc:sldMk cId="30481027" sldId="325"/>
            <ac:picMk id="1030" creationId="{B57E0CCA-D78C-4AE3-A7D1-E4AA134FE13F}"/>
          </ac:picMkLst>
        </pc:picChg>
      </pc:sldChg>
      <pc:sldChg chg="addSp modSp ord modAnim">
        <pc:chgData name="Gé Verbeek" userId="20d2065d-8055-4a68-a463-00777506795f" providerId="ADAL" clId="{D16073DD-445C-49AB-A2FE-B6FED87A2EEF}" dt="2021-02-15T17:52:07.395" v="1577"/>
        <pc:sldMkLst>
          <pc:docMk/>
          <pc:sldMk cId="1650978371" sldId="326"/>
        </pc:sldMkLst>
        <pc:spChg chg="mod">
          <ac:chgData name="Gé Verbeek" userId="20d2065d-8055-4a68-a463-00777506795f" providerId="ADAL" clId="{D16073DD-445C-49AB-A2FE-B6FED87A2EEF}" dt="2021-02-08T14:31:45.751" v="338" actId="20577"/>
          <ac:spMkLst>
            <pc:docMk/>
            <pc:sldMk cId="1650978371" sldId="326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36:06.623" v="345" actId="20577"/>
          <ac:spMkLst>
            <pc:docMk/>
            <pc:sldMk cId="1650978371" sldId="326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4:23:07.575" v="314" actId="14100"/>
          <ac:picMkLst>
            <pc:docMk/>
            <pc:sldMk cId="1650978371" sldId="326"/>
            <ac:picMk id="5122" creationId="{4C40FF11-9C80-4800-B226-7AB3DE3E39E0}"/>
          </ac:picMkLst>
        </pc:picChg>
        <pc:picChg chg="add mod">
          <ac:chgData name="Gé Verbeek" userId="20d2065d-8055-4a68-a463-00777506795f" providerId="ADAL" clId="{D16073DD-445C-49AB-A2FE-B6FED87A2EEF}" dt="2021-02-08T14:25:42.473" v="322" actId="14100"/>
          <ac:picMkLst>
            <pc:docMk/>
            <pc:sldMk cId="1650978371" sldId="326"/>
            <ac:picMk id="5124" creationId="{AD3EC67B-8D4F-4379-B862-00DAC064CC81}"/>
          </ac:picMkLst>
        </pc:picChg>
        <pc:picChg chg="add mod">
          <ac:chgData name="Gé Verbeek" userId="20d2065d-8055-4a68-a463-00777506795f" providerId="ADAL" clId="{D16073DD-445C-49AB-A2FE-B6FED87A2EEF}" dt="2021-02-08T14:36:08.231" v="346" actId="1076"/>
          <ac:picMkLst>
            <pc:docMk/>
            <pc:sldMk cId="1650978371" sldId="326"/>
            <ac:picMk id="5126" creationId="{10A28B57-9E57-4FCE-BE0B-8FC223CA82B5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8:15.021" v="1599"/>
        <pc:sldMkLst>
          <pc:docMk/>
          <pc:sldMk cId="2924004393" sldId="327"/>
        </pc:sldMkLst>
        <pc:spChg chg="add del mod">
          <ac:chgData name="Gé Verbeek" userId="20d2065d-8055-4a68-a463-00777506795f" providerId="ADAL" clId="{D16073DD-445C-49AB-A2FE-B6FED87A2EEF}" dt="2021-02-08T14:55:56.963" v="570" actId="478"/>
          <ac:spMkLst>
            <pc:docMk/>
            <pc:sldMk cId="2924004393" sldId="327"/>
            <ac:spMk id="2" creationId="{5094884B-913C-4B03-9C51-786C09FB6007}"/>
          </ac:spMkLst>
        </pc:spChg>
        <pc:spChg chg="mod">
          <ac:chgData name="Gé Verbeek" userId="20d2065d-8055-4a68-a463-00777506795f" providerId="ADAL" clId="{D16073DD-445C-49AB-A2FE-B6FED87A2EEF}" dt="2021-02-08T14:55:48.101" v="568" actId="20577"/>
          <ac:spMkLst>
            <pc:docMk/>
            <pc:sldMk cId="2924004393" sldId="327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55:16.846" v="546" actId="20577"/>
          <ac:spMkLst>
            <pc:docMk/>
            <pc:sldMk cId="2924004393" sldId="327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9:10:26.038" v="1565" actId="1076"/>
          <ac:picMkLst>
            <pc:docMk/>
            <pc:sldMk cId="2924004393" sldId="327"/>
            <ac:picMk id="10242" creationId="{D03C9CD8-0ED4-4CF3-B7C8-4896D77FCA51}"/>
          </ac:picMkLst>
        </pc:picChg>
        <pc:picChg chg="add mod">
          <ac:chgData name="Gé Verbeek" userId="20d2065d-8055-4a68-a463-00777506795f" providerId="ADAL" clId="{D16073DD-445C-49AB-A2FE-B6FED87A2EEF}" dt="2021-02-08T14:54:54.468" v="544" actId="1076"/>
          <ac:picMkLst>
            <pc:docMk/>
            <pc:sldMk cId="2924004393" sldId="327"/>
            <ac:picMk id="10244" creationId="{0858E4C0-EA0A-4E98-AC75-9341E08DC16A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0:45.318" v="1574"/>
        <pc:sldMkLst>
          <pc:docMk/>
          <pc:sldMk cId="3880719704" sldId="328"/>
        </pc:sldMkLst>
        <pc:spChg chg="add del mod">
          <ac:chgData name="Gé Verbeek" userId="20d2065d-8055-4a68-a463-00777506795f" providerId="ADAL" clId="{D16073DD-445C-49AB-A2FE-B6FED87A2EEF}" dt="2021-02-08T13:54:33.983" v="108" actId="478"/>
          <ac:spMkLst>
            <pc:docMk/>
            <pc:sldMk cId="3880719704" sldId="328"/>
            <ac:spMk id="2" creationId="{672A062F-19D8-4CFE-9667-7DE96061C5C9}"/>
          </ac:spMkLst>
        </pc:spChg>
        <pc:spChg chg="add del mod">
          <ac:chgData name="Gé Verbeek" userId="20d2065d-8055-4a68-a463-00777506795f" providerId="ADAL" clId="{D16073DD-445C-49AB-A2FE-B6FED87A2EEF}" dt="2021-02-08T13:56:07.550" v="136" actId="478"/>
          <ac:spMkLst>
            <pc:docMk/>
            <pc:sldMk cId="3880719704" sldId="328"/>
            <ac:spMk id="3" creationId="{F29403E6-21EF-4B1B-8141-19151DE198A5}"/>
          </ac:spMkLst>
        </pc:spChg>
        <pc:spChg chg="mod">
          <ac:chgData name="Gé Verbeek" userId="20d2065d-8055-4a68-a463-00777506795f" providerId="ADAL" clId="{D16073DD-445C-49AB-A2FE-B6FED87A2EEF}" dt="2021-02-08T13:55:56.118" v="134" actId="20577"/>
          <ac:spMkLst>
            <pc:docMk/>
            <pc:sldMk cId="3880719704" sldId="328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3:54:46.323" v="121" actId="20577"/>
          <ac:spMkLst>
            <pc:docMk/>
            <pc:sldMk cId="3880719704" sldId="328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3:51:39.427" v="79" actId="14100"/>
          <ac:picMkLst>
            <pc:docMk/>
            <pc:sldMk cId="3880719704" sldId="328"/>
            <ac:picMk id="1026" creationId="{297E76B6-BD9F-4D09-82BC-D523D847CA93}"/>
          </ac:picMkLst>
        </pc:picChg>
        <pc:picChg chg="add mod modCrop">
          <ac:chgData name="Gé Verbeek" userId="20d2065d-8055-4a68-a463-00777506795f" providerId="ADAL" clId="{D16073DD-445C-49AB-A2FE-B6FED87A2EEF}" dt="2021-02-08T13:52:51.896" v="91" actId="1076"/>
          <ac:picMkLst>
            <pc:docMk/>
            <pc:sldMk cId="3880719704" sldId="328"/>
            <ac:picMk id="1028" creationId="{5E64263F-6730-4DD9-B399-62B04F547404}"/>
          </ac:picMkLst>
        </pc:picChg>
        <pc:picChg chg="add mod">
          <ac:chgData name="Gé Verbeek" userId="20d2065d-8055-4a68-a463-00777506795f" providerId="ADAL" clId="{D16073DD-445C-49AB-A2FE-B6FED87A2EEF}" dt="2021-02-08T13:55:39.607" v="123" actId="1076"/>
          <ac:picMkLst>
            <pc:docMk/>
            <pc:sldMk cId="3880719704" sldId="328"/>
            <ac:picMk id="1030" creationId="{1BC1C0AD-D75F-482D-A035-4DFF69C5DA7C}"/>
          </ac:picMkLst>
        </pc:picChg>
        <pc:picChg chg="add mod">
          <ac:chgData name="Gé Verbeek" userId="20d2065d-8055-4a68-a463-00777506795f" providerId="ADAL" clId="{D16073DD-445C-49AB-A2FE-B6FED87A2EEF}" dt="2021-02-08T13:54:09.182" v="98" actId="1076"/>
          <ac:picMkLst>
            <pc:docMk/>
            <pc:sldMk cId="3880719704" sldId="328"/>
            <ac:picMk id="1032" creationId="{5F130DFF-1289-4B73-9280-13F1BFE66C14}"/>
          </ac:picMkLst>
        </pc:picChg>
      </pc:sldChg>
      <pc:sldChg chg="delSp modSp ord modAnim">
        <pc:chgData name="Gé Verbeek" userId="20d2065d-8055-4a68-a463-00777506795f" providerId="ADAL" clId="{D16073DD-445C-49AB-A2FE-B6FED87A2EEF}" dt="2021-02-15T17:52:37.323" v="1579"/>
        <pc:sldMkLst>
          <pc:docMk/>
          <pc:sldMk cId="348083880" sldId="329"/>
        </pc:sldMkLst>
        <pc:spChg chg="del mod">
          <ac:chgData name="Gé Verbeek" userId="20d2065d-8055-4a68-a463-00777506795f" providerId="ADAL" clId="{D16073DD-445C-49AB-A2FE-B6FED87A2EEF}" dt="2021-02-08T18:17:59.715" v="1189" actId="478"/>
          <ac:spMkLst>
            <pc:docMk/>
            <pc:sldMk cId="348083880" sldId="329"/>
            <ac:spMk id="2" creationId="{6FD9F316-85E4-482A-BDDD-83A7DD2BB577}"/>
          </ac:spMkLst>
        </pc:spChg>
      </pc:sldChg>
      <pc:sldChg chg="addSp delSp modSp ord modAnim">
        <pc:chgData name="Gé Verbeek" userId="20d2065d-8055-4a68-a463-00777506795f" providerId="ADAL" clId="{D16073DD-445C-49AB-A2FE-B6FED87A2EEF}" dt="2021-02-15T17:52:27.380" v="1578"/>
        <pc:sldMkLst>
          <pc:docMk/>
          <pc:sldMk cId="3452319112" sldId="330"/>
        </pc:sldMkLst>
        <pc:spChg chg="mod">
          <ac:chgData name="Gé Verbeek" userId="20d2065d-8055-4a68-a463-00777506795f" providerId="ADAL" clId="{D16073DD-445C-49AB-A2FE-B6FED87A2EEF}" dt="2021-02-08T09:25:12.398" v="64" actId="20577"/>
          <ac:spMkLst>
            <pc:docMk/>
            <pc:sldMk cId="3452319112" sldId="330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09:30:24.098" v="74" actId="20577"/>
          <ac:spMkLst>
            <pc:docMk/>
            <pc:sldMk cId="3452319112" sldId="330"/>
            <ac:spMk id="16" creationId="{E81F59D2-16E6-47F2-B17F-610CC6E71C0D}"/>
          </ac:spMkLst>
        </pc:spChg>
        <pc:picChg chg="add del mod">
          <ac:chgData name="Gé Verbeek" userId="20d2065d-8055-4a68-a463-00777506795f" providerId="ADAL" clId="{D16073DD-445C-49AB-A2FE-B6FED87A2EEF}" dt="2021-02-08T09:04:27.263" v="25" actId="478"/>
          <ac:picMkLst>
            <pc:docMk/>
            <pc:sldMk cId="3452319112" sldId="330"/>
            <ac:picMk id="1026" creationId="{D31715E5-944B-4027-BBC7-3FC3311F37DE}"/>
          </ac:picMkLst>
        </pc:picChg>
        <pc:picChg chg="add del mod ord">
          <ac:chgData name="Gé Verbeek" userId="20d2065d-8055-4a68-a463-00777506795f" providerId="ADAL" clId="{D16073DD-445C-49AB-A2FE-B6FED87A2EEF}" dt="2021-02-08T09:03:08.415" v="9" actId="478"/>
          <ac:picMkLst>
            <pc:docMk/>
            <pc:sldMk cId="3452319112" sldId="330"/>
            <ac:picMk id="1028" creationId="{ACA458A6-34F2-48DF-9659-38C5CF19A663}"/>
          </ac:picMkLst>
        </pc:picChg>
        <pc:picChg chg="add del mod">
          <ac:chgData name="Gé Verbeek" userId="20d2065d-8055-4a68-a463-00777506795f" providerId="ADAL" clId="{D16073DD-445C-49AB-A2FE-B6FED87A2EEF}" dt="2021-02-08T09:03:22.833" v="15" actId="478"/>
          <ac:picMkLst>
            <pc:docMk/>
            <pc:sldMk cId="3452319112" sldId="330"/>
            <ac:picMk id="1030" creationId="{C79AF2C3-AD4A-4B28-99EA-07740D009308}"/>
          </ac:picMkLst>
        </pc:picChg>
        <pc:picChg chg="add del mod">
          <ac:chgData name="Gé Verbeek" userId="20d2065d-8055-4a68-a463-00777506795f" providerId="ADAL" clId="{D16073DD-445C-49AB-A2FE-B6FED87A2EEF}" dt="2021-02-08T09:05:20.682" v="32" actId="478"/>
          <ac:picMkLst>
            <pc:docMk/>
            <pc:sldMk cId="3452319112" sldId="330"/>
            <ac:picMk id="1032" creationId="{710E90E1-7936-479F-B8A5-DFC44DF0B0D5}"/>
          </ac:picMkLst>
        </pc:picChg>
        <pc:picChg chg="add del mod">
          <ac:chgData name="Gé Verbeek" userId="20d2065d-8055-4a68-a463-00777506795f" providerId="ADAL" clId="{D16073DD-445C-49AB-A2FE-B6FED87A2EEF}" dt="2021-02-08T09:23:08.787" v="43" actId="478"/>
          <ac:picMkLst>
            <pc:docMk/>
            <pc:sldMk cId="3452319112" sldId="330"/>
            <ac:picMk id="1034" creationId="{4DE46AE8-11A3-45CA-8695-D38CBD89DD63}"/>
          </ac:picMkLst>
        </pc:picChg>
        <pc:picChg chg="add del mod">
          <ac:chgData name="Gé Verbeek" userId="20d2065d-8055-4a68-a463-00777506795f" providerId="ADAL" clId="{D16073DD-445C-49AB-A2FE-B6FED87A2EEF}" dt="2021-02-08T09:05:28.333" v="36" actId="478"/>
          <ac:picMkLst>
            <pc:docMk/>
            <pc:sldMk cId="3452319112" sldId="330"/>
            <ac:picMk id="1036" creationId="{87DC57DB-FDE0-4451-A904-F904365393C0}"/>
          </ac:picMkLst>
        </pc:picChg>
        <pc:picChg chg="add mod ord modCrop">
          <ac:chgData name="Gé Verbeek" userId="20d2065d-8055-4a68-a463-00777506795f" providerId="ADAL" clId="{D16073DD-445C-49AB-A2FE-B6FED87A2EEF}" dt="2021-02-08T19:07:29.268" v="1543" actId="1076"/>
          <ac:picMkLst>
            <pc:docMk/>
            <pc:sldMk cId="3452319112" sldId="330"/>
            <ac:picMk id="1038" creationId="{6DE2EA3B-2653-4B41-9B37-491A742EE819}"/>
          </ac:picMkLst>
        </pc:picChg>
        <pc:picChg chg="add del mod">
          <ac:chgData name="Gé Verbeek" userId="20d2065d-8055-4a68-a463-00777506795f" providerId="ADAL" clId="{D16073DD-445C-49AB-A2FE-B6FED87A2EEF}" dt="2021-02-08T19:07:05.035" v="1536" actId="478"/>
          <ac:picMkLst>
            <pc:docMk/>
            <pc:sldMk cId="3452319112" sldId="330"/>
            <ac:picMk id="1040" creationId="{2047CED8-AB56-42D1-93D3-4707503FEAFC}"/>
          </ac:picMkLst>
        </pc:picChg>
        <pc:picChg chg="add mod">
          <ac:chgData name="Gé Verbeek" userId="20d2065d-8055-4a68-a463-00777506795f" providerId="ADAL" clId="{D16073DD-445C-49AB-A2FE-B6FED87A2EEF}" dt="2021-02-08T19:07:37.735" v="1545" actId="14100"/>
          <ac:picMkLst>
            <pc:docMk/>
            <pc:sldMk cId="3452319112" sldId="330"/>
            <ac:picMk id="24578" creationId="{328B3CD1-2279-4A8E-9AE9-D79D53E81F77}"/>
          </ac:picMkLst>
        </pc:picChg>
      </pc:sldChg>
      <pc:sldChg chg="addSp delSp modSp modAnim">
        <pc:chgData name="Gé Verbeek" userId="20d2065d-8055-4a68-a463-00777506795f" providerId="ADAL" clId="{D16073DD-445C-49AB-A2FE-B6FED87A2EEF}" dt="2021-02-08T18:49:32.844" v="1424" actId="1076"/>
        <pc:sldMkLst>
          <pc:docMk/>
          <pc:sldMk cId="3094682520" sldId="331"/>
        </pc:sldMkLst>
        <pc:picChg chg="del">
          <ac:chgData name="Gé Verbeek" userId="20d2065d-8055-4a68-a463-00777506795f" providerId="ADAL" clId="{D16073DD-445C-49AB-A2FE-B6FED87A2EEF}" dt="2021-02-08T18:49:14.246" v="1418" actId="478"/>
          <ac:picMkLst>
            <pc:docMk/>
            <pc:sldMk cId="3094682520" sldId="331"/>
            <ac:picMk id="2050" creationId="{D6A567BB-2C14-4FC8-90B9-8C54933363D9}"/>
          </ac:picMkLst>
        </pc:picChg>
        <pc:picChg chg="add mod modCrop">
          <ac:chgData name="Gé Verbeek" userId="20d2065d-8055-4a68-a463-00777506795f" providerId="ADAL" clId="{D16073DD-445C-49AB-A2FE-B6FED87A2EEF}" dt="2021-02-08T18:49:32.844" v="1424" actId="1076"/>
          <ac:picMkLst>
            <pc:docMk/>
            <pc:sldMk cId="3094682520" sldId="331"/>
            <ac:picMk id="18434" creationId="{D4753126-C0A4-42F6-99DD-1135D3054C40}"/>
          </ac:picMkLst>
        </pc:picChg>
      </pc:sldChg>
      <pc:sldChg chg="addSp delSp modSp modAnim">
        <pc:chgData name="Gé Verbeek" userId="20d2065d-8055-4a68-a463-00777506795f" providerId="ADAL" clId="{D16073DD-445C-49AB-A2FE-B6FED87A2EEF}" dt="2021-02-08T19:08:38.822" v="1552" actId="1076"/>
        <pc:sldMkLst>
          <pc:docMk/>
          <pc:sldMk cId="1254283439" sldId="334"/>
        </pc:sldMkLst>
        <pc:picChg chg="del">
          <ac:chgData name="Gé Verbeek" userId="20d2065d-8055-4a68-a463-00777506795f" providerId="ADAL" clId="{D16073DD-445C-49AB-A2FE-B6FED87A2EEF}" dt="2021-02-08T19:08:20.310" v="1547" actId="478"/>
          <ac:picMkLst>
            <pc:docMk/>
            <pc:sldMk cId="1254283439" sldId="334"/>
            <ac:picMk id="6146" creationId="{4BFC1520-7D29-472A-90E9-6F9DBA626D4D}"/>
          </ac:picMkLst>
        </pc:picChg>
        <pc:picChg chg="del">
          <ac:chgData name="Gé Verbeek" userId="20d2065d-8055-4a68-a463-00777506795f" providerId="ADAL" clId="{D16073DD-445C-49AB-A2FE-B6FED87A2EEF}" dt="2021-02-08T19:08:17.636" v="1546" actId="478"/>
          <ac:picMkLst>
            <pc:docMk/>
            <pc:sldMk cId="1254283439" sldId="334"/>
            <ac:picMk id="6148" creationId="{41441D1A-621A-4B78-87FB-5C256BBE6016}"/>
          </ac:picMkLst>
        </pc:picChg>
        <pc:picChg chg="add mod modCrop">
          <ac:chgData name="Gé Verbeek" userId="20d2065d-8055-4a68-a463-00777506795f" providerId="ADAL" clId="{D16073DD-445C-49AB-A2FE-B6FED87A2EEF}" dt="2021-02-08T19:08:38.822" v="1552" actId="1076"/>
          <ac:picMkLst>
            <pc:docMk/>
            <pc:sldMk cId="1254283439" sldId="334"/>
            <ac:picMk id="25602" creationId="{E8276DDB-31F9-40E5-AB4F-620AFDACF7E5}"/>
          </ac:picMkLst>
        </pc:picChg>
      </pc:sldChg>
      <pc:sldChg chg="ord modAnim">
        <pc:chgData name="Gé Verbeek" userId="20d2065d-8055-4a68-a463-00777506795f" providerId="ADAL" clId="{D16073DD-445C-49AB-A2FE-B6FED87A2EEF}" dt="2021-02-15T17:53:21.280" v="1582"/>
        <pc:sldMkLst>
          <pc:docMk/>
          <pc:sldMk cId="2247296201" sldId="335"/>
        </pc:sldMkLst>
      </pc:sldChg>
      <pc:sldChg chg="addSp delSp modSp modAnim">
        <pc:chgData name="Gé Verbeek" userId="20d2065d-8055-4a68-a463-00777506795f" providerId="ADAL" clId="{D16073DD-445C-49AB-A2FE-B6FED87A2EEF}" dt="2021-02-08T18:51:09.827" v="1436"/>
        <pc:sldMkLst>
          <pc:docMk/>
          <pc:sldMk cId="3491957329" sldId="336"/>
        </pc:sldMkLst>
        <pc:spChg chg="add del mod">
          <ac:chgData name="Gé Verbeek" userId="20d2065d-8055-4a68-a463-00777506795f" providerId="ADAL" clId="{D16073DD-445C-49AB-A2FE-B6FED87A2EEF}" dt="2021-02-08T14:20:59.478" v="309" actId="478"/>
          <ac:spMkLst>
            <pc:docMk/>
            <pc:sldMk cId="3491957329" sldId="336"/>
            <ac:spMk id="2" creationId="{7B03FF2D-7281-431D-A561-892B2663BBFC}"/>
          </ac:spMkLst>
        </pc:spChg>
        <pc:spChg chg="mod">
          <ac:chgData name="Gé Verbeek" userId="20d2065d-8055-4a68-a463-00777506795f" providerId="ADAL" clId="{D16073DD-445C-49AB-A2FE-B6FED87A2EEF}" dt="2021-02-08T14:20:16.577" v="306" actId="20577"/>
          <ac:spMkLst>
            <pc:docMk/>
            <pc:sldMk cId="3491957329" sldId="336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19:28.958" v="283" actId="20577"/>
          <ac:spMkLst>
            <pc:docMk/>
            <pc:sldMk cId="3491957329" sldId="336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4:18:06.040" v="262" actId="14100"/>
          <ac:picMkLst>
            <pc:docMk/>
            <pc:sldMk cId="3491957329" sldId="336"/>
            <ac:picMk id="4098" creationId="{3DDB675B-E60B-4C45-8726-68C3749D231D}"/>
          </ac:picMkLst>
        </pc:picChg>
        <pc:picChg chg="add mod">
          <ac:chgData name="Gé Verbeek" userId="20d2065d-8055-4a68-a463-00777506795f" providerId="ADAL" clId="{D16073DD-445C-49AB-A2FE-B6FED87A2EEF}" dt="2021-02-08T14:18:13.143" v="265" actId="1076"/>
          <ac:picMkLst>
            <pc:docMk/>
            <pc:sldMk cId="3491957329" sldId="336"/>
            <ac:picMk id="4100" creationId="{788E9300-4016-4EC4-BBA1-85FC1233CB4E}"/>
          </ac:picMkLst>
        </pc:picChg>
        <pc:picChg chg="add mod">
          <ac:chgData name="Gé Verbeek" userId="20d2065d-8055-4a68-a463-00777506795f" providerId="ADAL" clId="{D16073DD-445C-49AB-A2FE-B6FED87A2EEF}" dt="2021-02-08T14:18:21.712" v="269" actId="1076"/>
          <ac:picMkLst>
            <pc:docMk/>
            <pc:sldMk cId="3491957329" sldId="336"/>
            <ac:picMk id="4102" creationId="{B5CC6A4A-CE8D-4524-8901-25D9FB6ED597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5:50.475" v="1590"/>
        <pc:sldMkLst>
          <pc:docMk/>
          <pc:sldMk cId="2923517050" sldId="337"/>
        </pc:sldMkLst>
        <pc:spChg chg="add del">
          <ac:chgData name="Gé Verbeek" userId="20d2065d-8055-4a68-a463-00777506795f" providerId="ADAL" clId="{D16073DD-445C-49AB-A2FE-B6FED87A2EEF}" dt="2021-02-08T13:58:30.392" v="141" actId="478"/>
          <ac:spMkLst>
            <pc:docMk/>
            <pc:sldMk cId="2923517050" sldId="337"/>
            <ac:spMk id="2" creationId="{15EE09E4-E88E-4977-BEAC-17F66C18105C}"/>
          </ac:spMkLst>
        </pc:spChg>
        <pc:spChg chg="add del mod">
          <ac:chgData name="Gé Verbeek" userId="20d2065d-8055-4a68-a463-00777506795f" providerId="ADAL" clId="{D16073DD-445C-49AB-A2FE-B6FED87A2EEF}" dt="2021-02-08T14:06:08.258" v="180" actId="478"/>
          <ac:spMkLst>
            <pc:docMk/>
            <pc:sldMk cId="2923517050" sldId="337"/>
            <ac:spMk id="3" creationId="{4DACD194-638C-47F1-9152-435580B716A6}"/>
          </ac:spMkLst>
        </pc:spChg>
        <pc:spChg chg="mod">
          <ac:chgData name="Gé Verbeek" userId="20d2065d-8055-4a68-a463-00777506795f" providerId="ADAL" clId="{D16073DD-445C-49AB-A2FE-B6FED87A2EEF}" dt="2021-02-08T14:01:19.313" v="170" actId="20577"/>
          <ac:spMkLst>
            <pc:docMk/>
            <pc:sldMk cId="2923517050" sldId="337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06:04.750" v="179" actId="20577"/>
          <ac:spMkLst>
            <pc:docMk/>
            <pc:sldMk cId="2923517050" sldId="337"/>
            <ac:spMk id="16" creationId="{E81F59D2-16E6-47F2-B17F-610CC6E71C0D}"/>
          </ac:spMkLst>
        </pc:spChg>
        <pc:picChg chg="add del mod">
          <ac:chgData name="Gé Verbeek" userId="20d2065d-8055-4a68-a463-00777506795f" providerId="ADAL" clId="{D16073DD-445C-49AB-A2FE-B6FED87A2EEF}" dt="2021-02-08T19:09:26.358" v="1554" actId="478"/>
          <ac:picMkLst>
            <pc:docMk/>
            <pc:sldMk cId="2923517050" sldId="337"/>
            <ac:picMk id="2050" creationId="{FB078A23-7DA0-4129-BFF9-0615FC8D1E9E}"/>
          </ac:picMkLst>
        </pc:picChg>
        <pc:picChg chg="add del mod">
          <ac:chgData name="Gé Verbeek" userId="20d2065d-8055-4a68-a463-00777506795f" providerId="ADAL" clId="{D16073DD-445C-49AB-A2FE-B6FED87A2EEF}" dt="2021-02-08T19:09:25.477" v="1553" actId="478"/>
          <ac:picMkLst>
            <pc:docMk/>
            <pc:sldMk cId="2923517050" sldId="337"/>
            <ac:picMk id="2054" creationId="{43A1A93F-CDA7-4894-B2FB-46EAAAA68BD3}"/>
          </ac:picMkLst>
        </pc:picChg>
        <pc:picChg chg="add del mod">
          <ac:chgData name="Gé Verbeek" userId="20d2065d-8055-4a68-a463-00777506795f" providerId="ADAL" clId="{D16073DD-445C-49AB-A2FE-B6FED87A2EEF}" dt="2021-02-08T19:09:43.261" v="1558" actId="478"/>
          <ac:picMkLst>
            <pc:docMk/>
            <pc:sldMk cId="2923517050" sldId="337"/>
            <ac:picMk id="2056" creationId="{E3203733-3A8E-4B7F-805E-F9946FBA00B9}"/>
          </ac:picMkLst>
        </pc:picChg>
        <pc:picChg chg="add mod">
          <ac:chgData name="Gé Verbeek" userId="20d2065d-8055-4a68-a463-00777506795f" providerId="ADAL" clId="{D16073DD-445C-49AB-A2FE-B6FED87A2EEF}" dt="2021-02-08T19:09:32.388" v="1556" actId="1076"/>
          <ac:picMkLst>
            <pc:docMk/>
            <pc:sldMk cId="2923517050" sldId="337"/>
            <ac:picMk id="26626" creationId="{1A520ADD-57F0-4F48-ABDA-F40E9A10253E}"/>
          </ac:picMkLst>
        </pc:picChg>
        <pc:picChg chg="add mod">
          <ac:chgData name="Gé Verbeek" userId="20d2065d-8055-4a68-a463-00777506795f" providerId="ADAL" clId="{D16073DD-445C-49AB-A2FE-B6FED87A2EEF}" dt="2021-02-08T19:09:55.922" v="1563" actId="1076"/>
          <ac:picMkLst>
            <pc:docMk/>
            <pc:sldMk cId="2923517050" sldId="337"/>
            <ac:picMk id="26628" creationId="{3F640DB0-B468-4D17-B7E3-14124ABF5C79}"/>
          </ac:picMkLst>
        </pc:picChg>
      </pc:sldChg>
      <pc:sldChg chg="addSp delSp modSp ord modAnim">
        <pc:chgData name="Gé Verbeek" userId="20d2065d-8055-4a68-a463-00777506795f" providerId="ADAL" clId="{D16073DD-445C-49AB-A2FE-B6FED87A2EEF}" dt="2021-02-15T17:57:08.602" v="1594"/>
        <pc:sldMkLst>
          <pc:docMk/>
          <pc:sldMk cId="1579229416" sldId="338"/>
        </pc:sldMkLst>
        <pc:spChg chg="add del mod">
          <ac:chgData name="Gé Verbeek" userId="20d2065d-8055-4a68-a463-00777506795f" providerId="ADAL" clId="{D16073DD-445C-49AB-A2FE-B6FED87A2EEF}" dt="2021-02-08T15:02:44.035" v="681" actId="478"/>
          <ac:spMkLst>
            <pc:docMk/>
            <pc:sldMk cId="1579229416" sldId="338"/>
            <ac:spMk id="2" creationId="{CC17454D-AC41-48F7-980C-1F057C6AEFC0}"/>
          </ac:spMkLst>
        </pc:spChg>
        <pc:spChg chg="mod">
          <ac:chgData name="Gé Verbeek" userId="20d2065d-8055-4a68-a463-00777506795f" providerId="ADAL" clId="{D16073DD-445C-49AB-A2FE-B6FED87A2EEF}" dt="2021-02-08T15:02:38.467" v="679" actId="20577"/>
          <ac:spMkLst>
            <pc:docMk/>
            <pc:sldMk cId="1579229416" sldId="338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5:02:07.822" v="655" actId="20577"/>
          <ac:spMkLst>
            <pc:docMk/>
            <pc:sldMk cId="1579229416" sldId="338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9:10:40.120" v="1568" actId="1076"/>
          <ac:picMkLst>
            <pc:docMk/>
            <pc:sldMk cId="1579229416" sldId="338"/>
            <ac:picMk id="12290" creationId="{DB7EB883-E7AC-46DF-A7D3-0B61B49BE712}"/>
          </ac:picMkLst>
        </pc:picChg>
        <pc:picChg chg="add mod">
          <ac:chgData name="Gé Verbeek" userId="20d2065d-8055-4a68-a463-00777506795f" providerId="ADAL" clId="{D16073DD-445C-49AB-A2FE-B6FED87A2EEF}" dt="2021-02-08T15:00:56.357" v="624" actId="1076"/>
          <ac:picMkLst>
            <pc:docMk/>
            <pc:sldMk cId="1579229416" sldId="338"/>
            <ac:picMk id="12292" creationId="{1B0CCBE7-508D-4721-87FE-34D141A871A8}"/>
          </ac:picMkLst>
        </pc:picChg>
      </pc:sldChg>
      <pc:sldChg chg="addSp delSp modSp modAnim">
        <pc:chgData name="Gé Verbeek" userId="20d2065d-8055-4a68-a463-00777506795f" providerId="ADAL" clId="{D16073DD-445C-49AB-A2FE-B6FED87A2EEF}" dt="2021-02-08T18:52:37.049" v="1449"/>
        <pc:sldMkLst>
          <pc:docMk/>
          <pc:sldMk cId="3557701953" sldId="339"/>
        </pc:sldMkLst>
        <pc:spChg chg="add del mod">
          <ac:chgData name="Gé Verbeek" userId="20d2065d-8055-4a68-a463-00777506795f" providerId="ADAL" clId="{D16073DD-445C-49AB-A2FE-B6FED87A2EEF}" dt="2021-02-08T14:59:28.764" v="617" actId="478"/>
          <ac:spMkLst>
            <pc:docMk/>
            <pc:sldMk cId="3557701953" sldId="339"/>
            <ac:spMk id="2" creationId="{E023C1EA-8310-4900-A9CB-F569C330C2E2}"/>
          </ac:spMkLst>
        </pc:spChg>
        <pc:spChg chg="mod">
          <ac:chgData name="Gé Verbeek" userId="20d2065d-8055-4a68-a463-00777506795f" providerId="ADAL" clId="{D16073DD-445C-49AB-A2FE-B6FED87A2EEF}" dt="2021-02-08T14:59:20.991" v="615" actId="20577"/>
          <ac:spMkLst>
            <pc:docMk/>
            <pc:sldMk cId="3557701953" sldId="339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4:58:42.495" v="591" actId="20577"/>
          <ac:spMkLst>
            <pc:docMk/>
            <pc:sldMk cId="3557701953" sldId="339"/>
            <ac:spMk id="16" creationId="{E81F59D2-16E6-47F2-B17F-610CC6E71C0D}"/>
          </ac:spMkLst>
        </pc:spChg>
        <pc:picChg chg="add del mod">
          <ac:chgData name="Gé Verbeek" userId="20d2065d-8055-4a68-a463-00777506795f" providerId="ADAL" clId="{D16073DD-445C-49AB-A2FE-B6FED87A2EEF}" dt="2021-02-08T18:52:04.128" v="1441" actId="478"/>
          <ac:picMkLst>
            <pc:docMk/>
            <pc:sldMk cId="3557701953" sldId="339"/>
            <ac:picMk id="11266" creationId="{549A1251-6836-4B2F-B99A-FF4519AF75D1}"/>
          </ac:picMkLst>
        </pc:picChg>
        <pc:picChg chg="add mod">
          <ac:chgData name="Gé Verbeek" userId="20d2065d-8055-4a68-a463-00777506795f" providerId="ADAL" clId="{D16073DD-445C-49AB-A2FE-B6FED87A2EEF}" dt="2021-02-08T14:57:52.305" v="577" actId="1076"/>
          <ac:picMkLst>
            <pc:docMk/>
            <pc:sldMk cId="3557701953" sldId="339"/>
            <ac:picMk id="11268" creationId="{6FD6C524-CE3F-4D52-80E5-048772D755E6}"/>
          </ac:picMkLst>
        </pc:picChg>
        <pc:picChg chg="add mod modCrop">
          <ac:chgData name="Gé Verbeek" userId="20d2065d-8055-4a68-a463-00777506795f" providerId="ADAL" clId="{D16073DD-445C-49AB-A2FE-B6FED87A2EEF}" dt="2021-02-08T18:52:28.065" v="1448" actId="1076"/>
          <ac:picMkLst>
            <pc:docMk/>
            <pc:sldMk cId="3557701953" sldId="339"/>
            <ac:picMk id="20482" creationId="{5FFDE11F-64D8-4299-A1D3-D438349A7C39}"/>
          </ac:picMkLst>
        </pc:picChg>
      </pc:sldChg>
      <pc:sldChg chg="addSp delSp modSp modAnim">
        <pc:chgData name="Gé Verbeek" userId="20d2065d-8055-4a68-a463-00777506795f" providerId="ADAL" clId="{D16073DD-445C-49AB-A2FE-B6FED87A2EEF}" dt="2021-02-08T18:47:01.440" v="1416"/>
        <pc:sldMkLst>
          <pc:docMk/>
          <pc:sldMk cId="3372406944" sldId="340"/>
        </pc:sldMkLst>
        <pc:picChg chg="del">
          <ac:chgData name="Gé Verbeek" userId="20d2065d-8055-4a68-a463-00777506795f" providerId="ADAL" clId="{D16073DD-445C-49AB-A2FE-B6FED87A2EEF}" dt="2021-02-08T18:46:29.871" v="1411" actId="478"/>
          <ac:picMkLst>
            <pc:docMk/>
            <pc:sldMk cId="3372406944" sldId="340"/>
            <ac:picMk id="1026" creationId="{18530C2A-F3CE-4041-AF9E-0774064905B5}"/>
          </ac:picMkLst>
        </pc:picChg>
        <pc:picChg chg="add mod">
          <ac:chgData name="Gé Verbeek" userId="20d2065d-8055-4a68-a463-00777506795f" providerId="ADAL" clId="{D16073DD-445C-49AB-A2FE-B6FED87A2EEF}" dt="2021-02-08T18:46:39.338" v="1415" actId="1076"/>
          <ac:picMkLst>
            <pc:docMk/>
            <pc:sldMk cId="3372406944" sldId="340"/>
            <ac:picMk id="16386" creationId="{663FA8D8-1332-4CEA-A0AD-EA00DF840A85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5:26.607" v="1588"/>
        <pc:sldMkLst>
          <pc:docMk/>
          <pc:sldMk cId="1822121074" sldId="341"/>
        </pc:sldMkLst>
        <pc:spChg chg="add del">
          <ac:chgData name="Gé Verbeek" userId="20d2065d-8055-4a68-a463-00777506795f" providerId="ADAL" clId="{D16073DD-445C-49AB-A2FE-B6FED87A2EEF}" dt="2021-02-08T15:07:40.415" v="808" actId="478"/>
          <ac:spMkLst>
            <pc:docMk/>
            <pc:sldMk cId="1822121074" sldId="341"/>
            <ac:spMk id="2" creationId="{3FFAC4AE-2672-4DEA-AF41-56E147D0F9A7}"/>
          </ac:spMkLst>
        </pc:spChg>
        <pc:spChg chg="mod">
          <ac:chgData name="Gé Verbeek" userId="20d2065d-8055-4a68-a463-00777506795f" providerId="ADAL" clId="{D16073DD-445C-49AB-A2FE-B6FED87A2EEF}" dt="2021-02-08T15:07:35.303" v="807" actId="20577"/>
          <ac:spMkLst>
            <pc:docMk/>
            <pc:sldMk cId="1822121074" sldId="341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5:07:09.408" v="756" actId="20577"/>
          <ac:spMkLst>
            <pc:docMk/>
            <pc:sldMk cId="1822121074" sldId="341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7:52:12.635" v="944" actId="1076"/>
          <ac:picMkLst>
            <pc:docMk/>
            <pc:sldMk cId="1822121074" sldId="341"/>
            <ac:picMk id="4098" creationId="{1BE1FC52-1D9A-4870-B260-069B631E60A1}"/>
          </ac:picMkLst>
        </pc:picChg>
        <pc:picChg chg="add del mod">
          <ac:chgData name="Gé Verbeek" userId="20d2065d-8055-4a68-a463-00777506795f" providerId="ADAL" clId="{D16073DD-445C-49AB-A2FE-B6FED87A2EEF}" dt="2021-02-08T17:52:05.533" v="942" actId="478"/>
          <ac:picMkLst>
            <pc:docMk/>
            <pc:sldMk cId="1822121074" sldId="341"/>
            <ac:picMk id="14338" creationId="{E2D589D5-B432-4A39-855C-172CCC9AA7BD}"/>
          </ac:picMkLst>
        </pc:picChg>
        <pc:picChg chg="add mod">
          <ac:chgData name="Gé Verbeek" userId="20d2065d-8055-4a68-a463-00777506795f" providerId="ADAL" clId="{D16073DD-445C-49AB-A2FE-B6FED87A2EEF}" dt="2021-02-08T15:06:35.193" v="741" actId="1076"/>
          <ac:picMkLst>
            <pc:docMk/>
            <pc:sldMk cId="1822121074" sldId="341"/>
            <ac:picMk id="14340" creationId="{FA2CEBB9-E20F-417B-BC90-85A322B49D0D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3:11.292" v="1581"/>
        <pc:sldMkLst>
          <pc:docMk/>
          <pc:sldMk cId="2711432218" sldId="342"/>
        </pc:sldMkLst>
        <pc:spChg chg="add del">
          <ac:chgData name="Gé Verbeek" userId="20d2065d-8055-4a68-a463-00777506795f" providerId="ADAL" clId="{D16073DD-445C-49AB-A2FE-B6FED87A2EEF}" dt="2021-02-08T17:48:59.360" v="930" actId="478"/>
          <ac:spMkLst>
            <pc:docMk/>
            <pc:sldMk cId="2711432218" sldId="342"/>
            <ac:spMk id="2" creationId="{3F9B57FB-0D15-410B-A054-1B299C3DDAA9}"/>
          </ac:spMkLst>
        </pc:spChg>
        <pc:spChg chg="mod">
          <ac:chgData name="Gé Verbeek" userId="20d2065d-8055-4a68-a463-00777506795f" providerId="ADAL" clId="{D16073DD-445C-49AB-A2FE-B6FED87A2EEF}" dt="2021-02-08T17:48:49.490" v="929" actId="20577"/>
          <ac:spMkLst>
            <pc:docMk/>
            <pc:sldMk cId="2711432218" sldId="342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7:48:33.603" v="913" actId="20577"/>
          <ac:spMkLst>
            <pc:docMk/>
            <pc:sldMk cId="2711432218" sldId="342"/>
            <ac:spMk id="16" creationId="{E81F59D2-16E6-47F2-B17F-610CC6E71C0D}"/>
          </ac:spMkLst>
        </pc:spChg>
        <pc:picChg chg="add mod modCrop">
          <ac:chgData name="Gé Verbeek" userId="20d2065d-8055-4a68-a463-00777506795f" providerId="ADAL" clId="{D16073DD-445C-49AB-A2FE-B6FED87A2EEF}" dt="2021-02-08T17:47:57.346" v="903" actId="14100"/>
          <ac:picMkLst>
            <pc:docMk/>
            <pc:sldMk cId="2711432218" sldId="342"/>
            <ac:picMk id="3074" creationId="{B670D926-16C3-4AA7-9D7D-6EE4598B11C7}"/>
          </ac:picMkLst>
        </pc:picChg>
        <pc:picChg chg="add mod">
          <ac:chgData name="Gé Verbeek" userId="20d2065d-8055-4a68-a463-00777506795f" providerId="ADAL" clId="{D16073DD-445C-49AB-A2FE-B6FED87A2EEF}" dt="2021-02-08T17:50:23.568" v="935" actId="14100"/>
          <ac:picMkLst>
            <pc:docMk/>
            <pc:sldMk cId="2711432218" sldId="342"/>
            <ac:picMk id="3076" creationId="{ECD14F7D-886D-452A-8DFF-23C599DB4ADC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7:50.219" v="1598"/>
        <pc:sldMkLst>
          <pc:docMk/>
          <pc:sldMk cId="98213141" sldId="343"/>
        </pc:sldMkLst>
        <pc:spChg chg="add del mod">
          <ac:chgData name="Gé Verbeek" userId="20d2065d-8055-4a68-a463-00777506795f" providerId="ADAL" clId="{D16073DD-445C-49AB-A2FE-B6FED87A2EEF}" dt="2021-02-08T17:57:09.149" v="988" actId="478"/>
          <ac:spMkLst>
            <pc:docMk/>
            <pc:sldMk cId="98213141" sldId="343"/>
            <ac:spMk id="2" creationId="{D67A2635-3310-47A2-8863-A75DF04A8074}"/>
          </ac:spMkLst>
        </pc:spChg>
        <pc:spChg chg="mod">
          <ac:chgData name="Gé Verbeek" userId="20d2065d-8055-4a68-a463-00777506795f" providerId="ADAL" clId="{D16073DD-445C-49AB-A2FE-B6FED87A2EEF}" dt="2021-02-08T17:56:02.949" v="974" actId="20577"/>
          <ac:spMkLst>
            <pc:docMk/>
            <pc:sldMk cId="98213141" sldId="343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7:57:02.266" v="986" actId="20577"/>
          <ac:spMkLst>
            <pc:docMk/>
            <pc:sldMk cId="98213141" sldId="343"/>
            <ac:spMk id="16" creationId="{E81F59D2-16E6-47F2-B17F-610CC6E71C0D}"/>
          </ac:spMkLst>
        </pc:spChg>
        <pc:picChg chg="del">
          <ac:chgData name="Gé Verbeek" userId="20d2065d-8055-4a68-a463-00777506795f" providerId="ADAL" clId="{D16073DD-445C-49AB-A2FE-B6FED87A2EEF}" dt="2021-02-08T17:50:52.571" v="937" actId="478"/>
          <ac:picMkLst>
            <pc:docMk/>
            <pc:sldMk cId="98213141" sldId="343"/>
            <ac:picMk id="3074" creationId="{B670D926-16C3-4AA7-9D7D-6EE4598B11C7}"/>
          </ac:picMkLst>
        </pc:picChg>
        <pc:picChg chg="del">
          <ac:chgData name="Gé Verbeek" userId="20d2065d-8055-4a68-a463-00777506795f" providerId="ADAL" clId="{D16073DD-445C-49AB-A2FE-B6FED87A2EEF}" dt="2021-02-08T17:50:53.872" v="938" actId="478"/>
          <ac:picMkLst>
            <pc:docMk/>
            <pc:sldMk cId="98213141" sldId="343"/>
            <ac:picMk id="3076" creationId="{ECD14F7D-886D-452A-8DFF-23C599DB4ADC}"/>
          </ac:picMkLst>
        </pc:picChg>
        <pc:picChg chg="add mod modCrop">
          <ac:chgData name="Gé Verbeek" userId="20d2065d-8055-4a68-a463-00777506795f" providerId="ADAL" clId="{D16073DD-445C-49AB-A2FE-B6FED87A2EEF}" dt="2021-02-08T17:55:38.213" v="954" actId="1076"/>
          <ac:picMkLst>
            <pc:docMk/>
            <pc:sldMk cId="98213141" sldId="343"/>
            <ac:picMk id="12290" creationId="{669DC727-315A-4ED8-BE1E-3690AA448E68}"/>
          </ac:picMkLst>
        </pc:picChg>
        <pc:picChg chg="add mod">
          <ac:chgData name="Gé Verbeek" userId="20d2065d-8055-4a68-a463-00777506795f" providerId="ADAL" clId="{D16073DD-445C-49AB-A2FE-B6FED87A2EEF}" dt="2021-02-08T17:55:18.112" v="953" actId="1076"/>
          <ac:picMkLst>
            <pc:docMk/>
            <pc:sldMk cId="98213141" sldId="343"/>
            <ac:picMk id="12292" creationId="{49BEAA04-E6A9-407A-8D2E-C52511CA5FC5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3:58.888" v="1584"/>
        <pc:sldMkLst>
          <pc:docMk/>
          <pc:sldMk cId="51647916" sldId="344"/>
        </pc:sldMkLst>
        <pc:spChg chg="add del">
          <ac:chgData name="Gé Verbeek" userId="20d2065d-8055-4a68-a463-00777506795f" providerId="ADAL" clId="{D16073DD-445C-49AB-A2FE-B6FED87A2EEF}" dt="2021-02-08T17:58:50.540" v="997"/>
          <ac:spMkLst>
            <pc:docMk/>
            <pc:sldMk cId="51647916" sldId="344"/>
            <ac:spMk id="2" creationId="{614B52F9-D44A-4CA2-8CEA-0094A424C468}"/>
          </ac:spMkLst>
        </pc:spChg>
        <pc:spChg chg="add del">
          <ac:chgData name="Gé Verbeek" userId="20d2065d-8055-4a68-a463-00777506795f" providerId="ADAL" clId="{D16073DD-445C-49AB-A2FE-B6FED87A2EEF}" dt="2021-02-08T17:58:50.540" v="997"/>
          <ac:spMkLst>
            <pc:docMk/>
            <pc:sldMk cId="51647916" sldId="344"/>
            <ac:spMk id="3" creationId="{AB95D910-607D-4C32-A804-5272B1D83DED}"/>
          </ac:spMkLst>
        </pc:spChg>
        <pc:spChg chg="add del mod">
          <ac:chgData name="Gé Verbeek" userId="20d2065d-8055-4a68-a463-00777506795f" providerId="ADAL" clId="{D16073DD-445C-49AB-A2FE-B6FED87A2EEF}" dt="2021-02-08T18:00:11.443" v="1033" actId="478"/>
          <ac:spMkLst>
            <pc:docMk/>
            <pc:sldMk cId="51647916" sldId="344"/>
            <ac:spMk id="4" creationId="{90AB479B-8927-4EF2-AD69-B8A75A91AD23}"/>
          </ac:spMkLst>
        </pc:spChg>
        <pc:spChg chg="mod">
          <ac:chgData name="Gé Verbeek" userId="20d2065d-8055-4a68-a463-00777506795f" providerId="ADAL" clId="{D16073DD-445C-49AB-A2FE-B6FED87A2EEF}" dt="2021-02-08T18:00:03.041" v="1031" actId="20577"/>
          <ac:spMkLst>
            <pc:docMk/>
            <pc:sldMk cId="51647916" sldId="344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7:59:39.172" v="1012" actId="20577"/>
          <ac:spMkLst>
            <pc:docMk/>
            <pc:sldMk cId="51647916" sldId="344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7:59:13.710" v="1000" actId="1076"/>
          <ac:picMkLst>
            <pc:docMk/>
            <pc:sldMk cId="51647916" sldId="344"/>
            <ac:picMk id="11266" creationId="{1991AED2-5124-4958-AE16-4618EF9E16FC}"/>
          </ac:picMkLst>
        </pc:picChg>
        <pc:picChg chg="add mod">
          <ac:chgData name="Gé Verbeek" userId="20d2065d-8055-4a68-a463-00777506795f" providerId="ADAL" clId="{D16073DD-445C-49AB-A2FE-B6FED87A2EEF}" dt="2021-02-08T18:00:16.857" v="1034" actId="1076"/>
          <ac:picMkLst>
            <pc:docMk/>
            <pc:sldMk cId="51647916" sldId="344"/>
            <ac:picMk id="11268" creationId="{A7C3005F-F633-4692-9590-FC3E147AFC45}"/>
          </ac:picMkLst>
        </pc:picChg>
        <pc:picChg chg="add del">
          <ac:chgData name="Gé Verbeek" userId="20d2065d-8055-4a68-a463-00777506795f" providerId="ADAL" clId="{D16073DD-445C-49AB-A2FE-B6FED87A2EEF}" dt="2021-02-08T17:58:50.540" v="997"/>
          <ac:picMkLst>
            <pc:docMk/>
            <pc:sldMk cId="51647916" sldId="344"/>
            <ac:picMk id="11270" creationId="{3E23B06E-8588-4600-A054-BAE86C2CF317}"/>
          </ac:picMkLst>
        </pc:picChg>
        <pc:picChg chg="add del">
          <ac:chgData name="Gé Verbeek" userId="20d2065d-8055-4a68-a463-00777506795f" providerId="ADAL" clId="{D16073DD-445C-49AB-A2FE-B6FED87A2EEF}" dt="2021-02-08T17:58:50.540" v="997"/>
          <ac:picMkLst>
            <pc:docMk/>
            <pc:sldMk cId="51647916" sldId="344"/>
            <ac:picMk id="11271" creationId="{E2E64E01-FED1-4423-9BD7-868FF83B8158}"/>
          </ac:picMkLst>
        </pc:picChg>
        <pc:picChg chg="add del">
          <ac:chgData name="Gé Verbeek" userId="20d2065d-8055-4a68-a463-00777506795f" providerId="ADAL" clId="{D16073DD-445C-49AB-A2FE-B6FED87A2EEF}" dt="2021-02-08T17:58:50.540" v="997"/>
          <ac:picMkLst>
            <pc:docMk/>
            <pc:sldMk cId="51647916" sldId="344"/>
            <ac:picMk id="11272" creationId="{7A049654-D1A9-4F8A-9351-91CFAEABA0D3}"/>
          </ac:picMkLst>
        </pc:picChg>
        <pc:picChg chg="add del">
          <ac:chgData name="Gé Verbeek" userId="20d2065d-8055-4a68-a463-00777506795f" providerId="ADAL" clId="{D16073DD-445C-49AB-A2FE-B6FED87A2EEF}" dt="2021-02-08T17:58:50.540" v="997"/>
          <ac:picMkLst>
            <pc:docMk/>
            <pc:sldMk cId="51647916" sldId="344"/>
            <ac:picMk id="11273" creationId="{4ED469F2-F759-45FF-ADAF-DC9AF7DD870E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4:35.424" v="1586"/>
        <pc:sldMkLst>
          <pc:docMk/>
          <pc:sldMk cId="1313674250" sldId="345"/>
        </pc:sldMkLst>
        <pc:spChg chg="add del">
          <ac:chgData name="Gé Verbeek" userId="20d2065d-8055-4a68-a463-00777506795f" providerId="ADAL" clId="{D16073DD-445C-49AB-A2FE-B6FED87A2EEF}" dt="2021-02-08T18:04:42.972" v="1068" actId="478"/>
          <ac:spMkLst>
            <pc:docMk/>
            <pc:sldMk cId="1313674250" sldId="345"/>
            <ac:spMk id="2" creationId="{57490D00-96AE-4FC1-BFEA-A8F906ABD6AE}"/>
          </ac:spMkLst>
        </pc:spChg>
        <pc:spChg chg="mod">
          <ac:chgData name="Gé Verbeek" userId="20d2065d-8055-4a68-a463-00777506795f" providerId="ADAL" clId="{D16073DD-445C-49AB-A2FE-B6FED87A2EEF}" dt="2021-02-08T18:02:19.374" v="1067" actId="20577"/>
          <ac:spMkLst>
            <pc:docMk/>
            <pc:sldMk cId="1313674250" sldId="345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8:02:06.876" v="1053" actId="20577"/>
          <ac:spMkLst>
            <pc:docMk/>
            <pc:sldMk cId="1313674250" sldId="345"/>
            <ac:spMk id="16" creationId="{E81F59D2-16E6-47F2-B17F-610CC6E71C0D}"/>
          </ac:spMkLst>
        </pc:spChg>
        <pc:picChg chg="add mod modCrop">
          <ac:chgData name="Gé Verbeek" userId="20d2065d-8055-4a68-a463-00777506795f" providerId="ADAL" clId="{D16073DD-445C-49AB-A2FE-B6FED87A2EEF}" dt="2021-02-08T18:01:09.345" v="1039" actId="1076"/>
          <ac:picMkLst>
            <pc:docMk/>
            <pc:sldMk cId="1313674250" sldId="345"/>
            <ac:picMk id="10242" creationId="{40F6E66E-FA31-49AE-AC28-A134C10605EC}"/>
          </ac:picMkLst>
        </pc:picChg>
        <pc:picChg chg="add mod">
          <ac:chgData name="Gé Verbeek" userId="20d2065d-8055-4a68-a463-00777506795f" providerId="ADAL" clId="{D16073DD-445C-49AB-A2FE-B6FED87A2EEF}" dt="2021-02-08T18:01:31.017" v="1042" actId="1076"/>
          <ac:picMkLst>
            <pc:docMk/>
            <pc:sldMk cId="1313674250" sldId="345"/>
            <ac:picMk id="10244" creationId="{7998216B-1A7E-4D19-9AC0-63909AB12A7F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4:18.039" v="1585"/>
        <pc:sldMkLst>
          <pc:docMk/>
          <pc:sldMk cId="4030543276" sldId="346"/>
        </pc:sldMkLst>
        <pc:spChg chg="add del mod">
          <ac:chgData name="Gé Verbeek" userId="20d2065d-8055-4a68-a463-00777506795f" providerId="ADAL" clId="{D16073DD-445C-49AB-A2FE-B6FED87A2EEF}" dt="2021-02-08T18:06:11.716" v="1102" actId="478"/>
          <ac:spMkLst>
            <pc:docMk/>
            <pc:sldMk cId="4030543276" sldId="346"/>
            <ac:spMk id="2" creationId="{A280042C-C13C-4B5F-917D-141ED45DD738}"/>
          </ac:spMkLst>
        </pc:spChg>
        <pc:spChg chg="mod">
          <ac:chgData name="Gé Verbeek" userId="20d2065d-8055-4a68-a463-00777506795f" providerId="ADAL" clId="{D16073DD-445C-49AB-A2FE-B6FED87A2EEF}" dt="2021-02-08T18:06:04.253" v="1100" actId="20577"/>
          <ac:spMkLst>
            <pc:docMk/>
            <pc:sldMk cId="4030543276" sldId="346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8:05:51.053" v="1085" actId="20577"/>
          <ac:spMkLst>
            <pc:docMk/>
            <pc:sldMk cId="4030543276" sldId="346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8:04:56.830" v="1072" actId="1076"/>
          <ac:picMkLst>
            <pc:docMk/>
            <pc:sldMk cId="4030543276" sldId="346"/>
            <ac:picMk id="9218" creationId="{02BBD401-6C9B-49D4-B82A-DAD8445A01FE}"/>
          </ac:picMkLst>
        </pc:picChg>
        <pc:picChg chg="add mod">
          <ac:chgData name="Gé Verbeek" userId="20d2065d-8055-4a68-a463-00777506795f" providerId="ADAL" clId="{D16073DD-445C-49AB-A2FE-B6FED87A2EEF}" dt="2021-02-08T18:05:22.130" v="1075" actId="1076"/>
          <ac:picMkLst>
            <pc:docMk/>
            <pc:sldMk cId="4030543276" sldId="346"/>
            <ac:picMk id="9220" creationId="{9CB92014-6625-46F9-82AE-87E73F2C5696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7:40.427" v="1597"/>
        <pc:sldMkLst>
          <pc:docMk/>
          <pc:sldMk cId="3545439199" sldId="347"/>
        </pc:sldMkLst>
        <pc:spChg chg="add del">
          <ac:chgData name="Gé Verbeek" userId="20d2065d-8055-4a68-a463-00777506795f" providerId="ADAL" clId="{D16073DD-445C-49AB-A2FE-B6FED87A2EEF}" dt="2021-02-08T18:11:06.988" v="1141" actId="478"/>
          <ac:spMkLst>
            <pc:docMk/>
            <pc:sldMk cId="3545439199" sldId="347"/>
            <ac:spMk id="2" creationId="{E16C73C6-246C-418B-97C2-267C2C4F490D}"/>
          </ac:spMkLst>
        </pc:spChg>
        <pc:spChg chg="mod">
          <ac:chgData name="Gé Verbeek" userId="20d2065d-8055-4a68-a463-00777506795f" providerId="ADAL" clId="{D16073DD-445C-49AB-A2FE-B6FED87A2EEF}" dt="2021-02-08T18:11:02.328" v="1140" actId="20577"/>
          <ac:spMkLst>
            <pc:docMk/>
            <pc:sldMk cId="3545439199" sldId="347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8:11:20.748" v="1144" actId="20577"/>
          <ac:spMkLst>
            <pc:docMk/>
            <pc:sldMk cId="3545439199" sldId="347"/>
            <ac:spMk id="16" creationId="{E81F59D2-16E6-47F2-B17F-610CC6E71C0D}"/>
          </ac:spMkLst>
        </pc:spChg>
        <pc:picChg chg="add mod modCrop">
          <ac:chgData name="Gé Verbeek" userId="20d2065d-8055-4a68-a463-00777506795f" providerId="ADAL" clId="{D16073DD-445C-49AB-A2FE-B6FED87A2EEF}" dt="2021-02-08T18:11:13.789" v="1143" actId="1076"/>
          <ac:picMkLst>
            <pc:docMk/>
            <pc:sldMk cId="3545439199" sldId="347"/>
            <ac:picMk id="8194" creationId="{C8D47774-6B65-4C81-ACDA-2D3868FB7A9D}"/>
          </ac:picMkLst>
        </pc:picChg>
        <pc:picChg chg="add mod">
          <ac:chgData name="Gé Verbeek" userId="20d2065d-8055-4a68-a463-00777506795f" providerId="ADAL" clId="{D16073DD-445C-49AB-A2FE-B6FED87A2EEF}" dt="2021-02-08T18:11:13.173" v="1142" actId="1076"/>
          <ac:picMkLst>
            <pc:docMk/>
            <pc:sldMk cId="3545439199" sldId="347"/>
            <ac:picMk id="8196" creationId="{98FCF627-E779-4622-ADF1-96698EBCE96F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0:30.128" v="1573"/>
        <pc:sldMkLst>
          <pc:docMk/>
          <pc:sldMk cId="2791733322" sldId="348"/>
        </pc:sldMkLst>
        <pc:spChg chg="add del mod">
          <ac:chgData name="Gé Verbeek" userId="20d2065d-8055-4a68-a463-00777506795f" providerId="ADAL" clId="{D16073DD-445C-49AB-A2FE-B6FED87A2EEF}" dt="2021-02-08T18:16:15.744" v="1182" actId="478"/>
          <ac:spMkLst>
            <pc:docMk/>
            <pc:sldMk cId="2791733322" sldId="348"/>
            <ac:spMk id="2" creationId="{46808278-EB5D-4481-84C9-DC524B555358}"/>
          </ac:spMkLst>
        </pc:spChg>
        <pc:spChg chg="mod">
          <ac:chgData name="Gé Verbeek" userId="20d2065d-8055-4a68-a463-00777506795f" providerId="ADAL" clId="{D16073DD-445C-49AB-A2FE-B6FED87A2EEF}" dt="2021-02-08T18:14:43.935" v="1180" actId="20577"/>
          <ac:spMkLst>
            <pc:docMk/>
            <pc:sldMk cId="2791733322" sldId="348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8:13:22.941" v="1159" actId="20577"/>
          <ac:spMkLst>
            <pc:docMk/>
            <pc:sldMk cId="2791733322" sldId="348"/>
            <ac:spMk id="16" creationId="{E81F59D2-16E6-47F2-B17F-610CC6E71C0D}"/>
          </ac:spMkLst>
        </pc:spChg>
        <pc:picChg chg="add mod">
          <ac:chgData name="Gé Verbeek" userId="20d2065d-8055-4a68-a463-00777506795f" providerId="ADAL" clId="{D16073DD-445C-49AB-A2FE-B6FED87A2EEF}" dt="2021-02-08T18:12:26.083" v="1147" actId="1076"/>
          <ac:picMkLst>
            <pc:docMk/>
            <pc:sldMk cId="2791733322" sldId="348"/>
            <ac:picMk id="7170" creationId="{B9E451D2-9396-4864-9E1D-D751ABE0F13F}"/>
          </ac:picMkLst>
        </pc:picChg>
        <pc:picChg chg="add mod">
          <ac:chgData name="Gé Verbeek" userId="20d2065d-8055-4a68-a463-00777506795f" providerId="ADAL" clId="{D16073DD-445C-49AB-A2FE-B6FED87A2EEF}" dt="2021-02-08T18:16:30.541" v="1187" actId="1076"/>
          <ac:picMkLst>
            <pc:docMk/>
            <pc:sldMk cId="2791733322" sldId="348"/>
            <ac:picMk id="7172" creationId="{0FF56E85-641F-42F4-9251-7FCEBE7FC92C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1:24.549" v="1575"/>
        <pc:sldMkLst>
          <pc:docMk/>
          <pc:sldMk cId="2369085109" sldId="350"/>
        </pc:sldMkLst>
        <pc:spChg chg="add del mod">
          <ac:chgData name="Gé Verbeek" userId="20d2065d-8055-4a68-a463-00777506795f" providerId="ADAL" clId="{D16073DD-445C-49AB-A2FE-B6FED87A2EEF}" dt="2021-02-08T18:32:18.671" v="1328" actId="478"/>
          <ac:spMkLst>
            <pc:docMk/>
            <pc:sldMk cId="2369085109" sldId="350"/>
            <ac:spMk id="2" creationId="{5E68D523-8C38-466A-B84A-743CE54AA750}"/>
          </ac:spMkLst>
        </pc:spChg>
        <pc:spChg chg="mod">
          <ac:chgData name="Gé Verbeek" userId="20d2065d-8055-4a68-a463-00777506795f" providerId="ADAL" clId="{D16073DD-445C-49AB-A2FE-B6FED87A2EEF}" dt="2021-02-08T18:32:12.041" v="1326" actId="20577"/>
          <ac:spMkLst>
            <pc:docMk/>
            <pc:sldMk cId="2369085109" sldId="350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8:31:43.556" v="1304" actId="20577"/>
          <ac:spMkLst>
            <pc:docMk/>
            <pc:sldMk cId="2369085109" sldId="350"/>
            <ac:spMk id="16" creationId="{E81F59D2-16E6-47F2-B17F-610CC6E71C0D}"/>
          </ac:spMkLst>
        </pc:spChg>
        <pc:picChg chg="add mod modCrop">
          <ac:chgData name="Gé Verbeek" userId="20d2065d-8055-4a68-a463-00777506795f" providerId="ADAL" clId="{D16073DD-445C-49AB-A2FE-B6FED87A2EEF}" dt="2021-02-08T18:32:50.331" v="1334" actId="1076"/>
          <ac:picMkLst>
            <pc:docMk/>
            <pc:sldMk cId="2369085109" sldId="350"/>
            <ac:picMk id="5122" creationId="{A5D329B8-0FD9-4479-BD16-594F14DF5EB4}"/>
          </ac:picMkLst>
        </pc:picChg>
        <pc:picChg chg="add mod">
          <ac:chgData name="Gé Verbeek" userId="20d2065d-8055-4a68-a463-00777506795f" providerId="ADAL" clId="{D16073DD-445C-49AB-A2FE-B6FED87A2EEF}" dt="2021-02-08T18:33:57.761" v="1337" actId="1076"/>
          <ac:picMkLst>
            <pc:docMk/>
            <pc:sldMk cId="2369085109" sldId="350"/>
            <ac:picMk id="5124" creationId="{B0DD271B-4A32-4E0A-9B41-D88292515C00}"/>
          </ac:picMkLst>
        </pc:picChg>
      </pc:sldChg>
      <pc:sldChg chg="addSp delSp modSp add ord modAnim">
        <pc:chgData name="Gé Verbeek" userId="20d2065d-8055-4a68-a463-00777506795f" providerId="ADAL" clId="{D16073DD-445C-49AB-A2FE-B6FED87A2EEF}" dt="2021-02-15T17:58:53.817" v="1603"/>
        <pc:sldMkLst>
          <pc:docMk/>
          <pc:sldMk cId="1308145282" sldId="351"/>
        </pc:sldMkLst>
        <pc:spChg chg="add del mod">
          <ac:chgData name="Gé Verbeek" userId="20d2065d-8055-4a68-a463-00777506795f" providerId="ADAL" clId="{D16073DD-445C-49AB-A2FE-B6FED87A2EEF}" dt="2021-02-08T18:28:06.824" v="1286" actId="478"/>
          <ac:spMkLst>
            <pc:docMk/>
            <pc:sldMk cId="1308145282" sldId="351"/>
            <ac:spMk id="2" creationId="{AC224423-1D11-4CDC-8B18-3CAD95BA2D38}"/>
          </ac:spMkLst>
        </pc:spChg>
        <pc:spChg chg="mod">
          <ac:chgData name="Gé Verbeek" userId="20d2065d-8055-4a68-a463-00777506795f" providerId="ADAL" clId="{D16073DD-445C-49AB-A2FE-B6FED87A2EEF}" dt="2021-02-08T18:27:08.662" v="1275" actId="20577"/>
          <ac:spMkLst>
            <pc:docMk/>
            <pc:sldMk cId="1308145282" sldId="351"/>
            <ac:spMk id="15" creationId="{78275342-F801-4CC7-931C-B2C7174E7121}"/>
          </ac:spMkLst>
        </pc:spChg>
        <pc:spChg chg="mod">
          <ac:chgData name="Gé Verbeek" userId="20d2065d-8055-4a68-a463-00777506795f" providerId="ADAL" clId="{D16073DD-445C-49AB-A2FE-B6FED87A2EEF}" dt="2021-02-08T18:28:01.889" v="1284" actId="20577"/>
          <ac:spMkLst>
            <pc:docMk/>
            <pc:sldMk cId="1308145282" sldId="351"/>
            <ac:spMk id="16" creationId="{E81F59D2-16E6-47F2-B17F-610CC6E71C0D}"/>
          </ac:spMkLst>
        </pc:spChg>
        <pc:picChg chg="add del mod modCrop">
          <ac:chgData name="Gé Verbeek" userId="20d2065d-8055-4a68-a463-00777506795f" providerId="ADAL" clId="{D16073DD-445C-49AB-A2FE-B6FED87A2EEF}" dt="2021-02-08T18:34:12.478" v="1343" actId="478"/>
          <ac:picMkLst>
            <pc:docMk/>
            <pc:sldMk cId="1308145282" sldId="351"/>
            <ac:picMk id="13314" creationId="{23B7CCC2-DCD3-4004-9140-963940B2374F}"/>
          </ac:picMkLst>
        </pc:picChg>
        <pc:picChg chg="add del mod">
          <ac:chgData name="Gé Verbeek" userId="20d2065d-8055-4a68-a463-00777506795f" providerId="ADAL" clId="{D16073DD-445C-49AB-A2FE-B6FED87A2EEF}" dt="2021-02-08T18:34:10.245" v="1342" actId="1076"/>
          <ac:picMkLst>
            <pc:docMk/>
            <pc:sldMk cId="1308145282" sldId="351"/>
            <ac:picMk id="13316" creationId="{47D38F19-85E5-4E5E-8D9F-E5ECAD0925AC}"/>
          </ac:picMkLst>
        </pc:picChg>
      </pc:sldChg>
    </pc:docChg>
  </pc:docChgLst>
  <pc:docChgLst>
    <pc:chgData name="Gé Verbeek" userId="20d2065d-8055-4a68-a463-00777506795f" providerId="ADAL" clId="{FB464670-8084-4279-AA46-1EC38CF89CB8}"/>
    <pc:docChg chg="modSld">
      <pc:chgData name="Gé Verbeek" userId="20d2065d-8055-4a68-a463-00777506795f" providerId="ADAL" clId="{FB464670-8084-4279-AA46-1EC38CF89CB8}" dt="2021-03-25T09:35:06.798" v="53" actId="20577"/>
      <pc:docMkLst>
        <pc:docMk/>
      </pc:docMkLst>
      <pc:sldChg chg="modSp">
        <pc:chgData name="Gé Verbeek" userId="20d2065d-8055-4a68-a463-00777506795f" providerId="ADAL" clId="{FB464670-8084-4279-AA46-1EC38CF89CB8}" dt="2021-03-25T09:34:53.420" v="49" actId="20577"/>
        <pc:sldMkLst>
          <pc:docMk/>
          <pc:sldMk cId="2406122473" sldId="316"/>
        </pc:sldMkLst>
        <pc:spChg chg="mod">
          <ac:chgData name="Gé Verbeek" userId="20d2065d-8055-4a68-a463-00777506795f" providerId="ADAL" clId="{FB464670-8084-4279-AA46-1EC38CF89CB8}" dt="2021-03-25T09:34:53.420" v="49" actId="20577"/>
          <ac:spMkLst>
            <pc:docMk/>
            <pc:sldMk cId="2406122473" sldId="316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3:16.711" v="27" actId="20577"/>
        <pc:sldMkLst>
          <pc:docMk/>
          <pc:sldMk cId="4026734009" sldId="318"/>
        </pc:sldMkLst>
        <pc:spChg chg="mod">
          <ac:chgData name="Gé Verbeek" userId="20d2065d-8055-4a68-a463-00777506795f" providerId="ADAL" clId="{FB464670-8084-4279-AA46-1EC38CF89CB8}" dt="2021-03-25T09:33:16.711" v="27" actId="20577"/>
          <ac:spMkLst>
            <pc:docMk/>
            <pc:sldMk cId="4026734009" sldId="318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3:30.661" v="29" actId="20577"/>
        <pc:sldMkLst>
          <pc:docMk/>
          <pc:sldMk cId="644984745" sldId="321"/>
        </pc:sldMkLst>
        <pc:spChg chg="mod">
          <ac:chgData name="Gé Verbeek" userId="20d2065d-8055-4a68-a463-00777506795f" providerId="ADAL" clId="{FB464670-8084-4279-AA46-1EC38CF89CB8}" dt="2021-03-25T09:33:30.661" v="29" actId="20577"/>
          <ac:spMkLst>
            <pc:docMk/>
            <pc:sldMk cId="644984745" sldId="321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3:42.875" v="31" actId="20577"/>
        <pc:sldMkLst>
          <pc:docMk/>
          <pc:sldMk cId="1617169895" sldId="322"/>
        </pc:sldMkLst>
        <pc:spChg chg="mod">
          <ac:chgData name="Gé Verbeek" userId="20d2065d-8055-4a68-a463-00777506795f" providerId="ADAL" clId="{FB464670-8084-4279-AA46-1EC38CF89CB8}" dt="2021-03-25T09:33:42.875" v="31" actId="20577"/>
          <ac:spMkLst>
            <pc:docMk/>
            <pc:sldMk cId="1617169895" sldId="322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4:34.423" v="43" actId="20577"/>
        <pc:sldMkLst>
          <pc:docMk/>
          <pc:sldMk cId="291538718" sldId="323"/>
        </pc:sldMkLst>
        <pc:spChg chg="mod">
          <ac:chgData name="Gé Verbeek" userId="20d2065d-8055-4a68-a463-00777506795f" providerId="ADAL" clId="{FB464670-8084-4279-AA46-1EC38CF89CB8}" dt="2021-03-25T09:34:34.423" v="43" actId="20577"/>
          <ac:spMkLst>
            <pc:docMk/>
            <pc:sldMk cId="291538718" sldId="323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1:02.245" v="13" actId="20577"/>
        <pc:sldMkLst>
          <pc:docMk/>
          <pc:sldMk cId="2246750999" sldId="324"/>
        </pc:sldMkLst>
        <pc:spChg chg="mod">
          <ac:chgData name="Gé Verbeek" userId="20d2065d-8055-4a68-a463-00777506795f" providerId="ADAL" clId="{FB464670-8084-4279-AA46-1EC38CF89CB8}" dt="2021-03-25T09:31:02.245" v="13" actId="20577"/>
          <ac:spMkLst>
            <pc:docMk/>
            <pc:sldMk cId="2246750999" sldId="324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4:47.174" v="47" actId="20577"/>
        <pc:sldMkLst>
          <pc:docMk/>
          <pc:sldMk cId="30481027" sldId="325"/>
        </pc:sldMkLst>
        <pc:spChg chg="mod">
          <ac:chgData name="Gé Verbeek" userId="20d2065d-8055-4a68-a463-00777506795f" providerId="ADAL" clId="{FB464670-8084-4279-AA46-1EC38CF89CB8}" dt="2021-03-25T09:34:47.174" v="47" actId="20577"/>
          <ac:spMkLst>
            <pc:docMk/>
            <pc:sldMk cId="30481027" sldId="325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0:44.738" v="7" actId="20577"/>
        <pc:sldMkLst>
          <pc:docMk/>
          <pc:sldMk cId="1650978371" sldId="326"/>
        </pc:sldMkLst>
        <pc:spChg chg="mod">
          <ac:chgData name="Gé Verbeek" userId="20d2065d-8055-4a68-a463-00777506795f" providerId="ADAL" clId="{FB464670-8084-4279-AA46-1EC38CF89CB8}" dt="2021-03-25T09:30:44.738" v="7" actId="20577"/>
          <ac:spMkLst>
            <pc:docMk/>
            <pc:sldMk cId="1650978371" sldId="326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4:27.323" v="41" actId="20577"/>
        <pc:sldMkLst>
          <pc:docMk/>
          <pc:sldMk cId="2924004393" sldId="327"/>
        </pc:sldMkLst>
        <pc:spChg chg="mod">
          <ac:chgData name="Gé Verbeek" userId="20d2065d-8055-4a68-a463-00777506795f" providerId="ADAL" clId="{FB464670-8084-4279-AA46-1EC38CF89CB8}" dt="2021-03-25T09:34:27.323" v="41" actId="20577"/>
          <ac:spMkLst>
            <pc:docMk/>
            <pc:sldMk cId="2924004393" sldId="327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0:30.822" v="3" actId="20577"/>
        <pc:sldMkLst>
          <pc:docMk/>
          <pc:sldMk cId="3880719704" sldId="328"/>
        </pc:sldMkLst>
        <pc:spChg chg="mod">
          <ac:chgData name="Gé Verbeek" userId="20d2065d-8055-4a68-a463-00777506795f" providerId="ADAL" clId="{FB464670-8084-4279-AA46-1EC38CF89CB8}" dt="2021-03-25T09:30:30.822" v="3" actId="20577"/>
          <ac:spMkLst>
            <pc:docMk/>
            <pc:sldMk cId="3880719704" sldId="328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0:55.696" v="11" actId="20577"/>
        <pc:sldMkLst>
          <pc:docMk/>
          <pc:sldMk cId="348083880" sldId="329"/>
        </pc:sldMkLst>
        <pc:spChg chg="mod">
          <ac:chgData name="Gé Verbeek" userId="20d2065d-8055-4a68-a463-00777506795f" providerId="ADAL" clId="{FB464670-8084-4279-AA46-1EC38CF89CB8}" dt="2021-03-25T09:30:55.696" v="11" actId="20577"/>
          <ac:spMkLst>
            <pc:docMk/>
            <pc:sldMk cId="348083880" sldId="329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0:49.898" v="9" actId="20577"/>
        <pc:sldMkLst>
          <pc:docMk/>
          <pc:sldMk cId="3452319112" sldId="330"/>
        </pc:sldMkLst>
        <pc:spChg chg="mod">
          <ac:chgData name="Gé Verbeek" userId="20d2065d-8055-4a68-a463-00777506795f" providerId="ADAL" clId="{FB464670-8084-4279-AA46-1EC38CF89CB8}" dt="2021-03-25T09:30:49.898" v="9" actId="20577"/>
          <ac:spMkLst>
            <pc:docMk/>
            <pc:sldMk cId="3452319112" sldId="330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2:36.471" v="19" actId="20577"/>
        <pc:sldMkLst>
          <pc:docMk/>
          <pc:sldMk cId="3094682520" sldId="331"/>
        </pc:sldMkLst>
        <pc:spChg chg="mod">
          <ac:chgData name="Gé Verbeek" userId="20d2065d-8055-4a68-a463-00777506795f" providerId="ADAL" clId="{FB464670-8084-4279-AA46-1EC38CF89CB8}" dt="2021-03-25T09:32:36.471" v="19" actId="20577"/>
          <ac:spMkLst>
            <pc:docMk/>
            <pc:sldMk cId="3094682520" sldId="331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4:20.629" v="39" actId="20577"/>
        <pc:sldMkLst>
          <pc:docMk/>
          <pc:sldMk cId="1254283439" sldId="334"/>
        </pc:sldMkLst>
        <pc:spChg chg="mod">
          <ac:chgData name="Gé Verbeek" userId="20d2065d-8055-4a68-a463-00777506795f" providerId="ADAL" clId="{FB464670-8084-4279-AA46-1EC38CF89CB8}" dt="2021-03-25T09:34:20.629" v="39" actId="20577"/>
          <ac:spMkLst>
            <pc:docMk/>
            <pc:sldMk cId="1254283439" sldId="334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2:27.638" v="17" actId="20577"/>
        <pc:sldMkLst>
          <pc:docMk/>
          <pc:sldMk cId="2247296201" sldId="335"/>
        </pc:sldMkLst>
        <pc:spChg chg="mod">
          <ac:chgData name="Gé Verbeek" userId="20d2065d-8055-4a68-a463-00777506795f" providerId="ADAL" clId="{FB464670-8084-4279-AA46-1EC38CF89CB8}" dt="2021-03-25T09:32:27.638" v="17" actId="20577"/>
          <ac:spMkLst>
            <pc:docMk/>
            <pc:sldMk cId="2247296201" sldId="335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4:40.922" v="45" actId="20577"/>
        <pc:sldMkLst>
          <pc:docMk/>
          <pc:sldMk cId="3491957329" sldId="336"/>
        </pc:sldMkLst>
        <pc:spChg chg="mod">
          <ac:chgData name="Gé Verbeek" userId="20d2065d-8055-4a68-a463-00777506795f" providerId="ADAL" clId="{FB464670-8084-4279-AA46-1EC38CF89CB8}" dt="2021-03-25T09:34:40.922" v="45" actId="20577"/>
          <ac:spMkLst>
            <pc:docMk/>
            <pc:sldMk cId="3491957329" sldId="336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3:52.226" v="33" actId="20577"/>
        <pc:sldMkLst>
          <pc:docMk/>
          <pc:sldMk cId="1579229416" sldId="338"/>
        </pc:sldMkLst>
        <pc:spChg chg="mod">
          <ac:chgData name="Gé Verbeek" userId="20d2065d-8055-4a68-a463-00777506795f" providerId="ADAL" clId="{FB464670-8084-4279-AA46-1EC38CF89CB8}" dt="2021-03-25T09:33:52.226" v="33" actId="20577"/>
          <ac:spMkLst>
            <pc:docMk/>
            <pc:sldMk cId="1579229416" sldId="338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5:06.798" v="53" actId="20577"/>
        <pc:sldMkLst>
          <pc:docMk/>
          <pc:sldMk cId="3557701953" sldId="339"/>
        </pc:sldMkLst>
        <pc:spChg chg="mod">
          <ac:chgData name="Gé Verbeek" userId="20d2065d-8055-4a68-a463-00777506795f" providerId="ADAL" clId="{FB464670-8084-4279-AA46-1EC38CF89CB8}" dt="2021-03-25T09:35:06.798" v="53" actId="20577"/>
          <ac:spMkLst>
            <pc:docMk/>
            <pc:sldMk cId="3557701953" sldId="339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2:19.730" v="15" actId="20577"/>
        <pc:sldMkLst>
          <pc:docMk/>
          <pc:sldMk cId="3372406944" sldId="340"/>
        </pc:sldMkLst>
        <pc:spChg chg="mod">
          <ac:chgData name="Gé Verbeek" userId="20d2065d-8055-4a68-a463-00777506795f" providerId="ADAL" clId="{FB464670-8084-4279-AA46-1EC38CF89CB8}" dt="2021-03-25T09:32:19.730" v="15" actId="20577"/>
          <ac:spMkLst>
            <pc:docMk/>
            <pc:sldMk cId="3372406944" sldId="340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3:09.195" v="25" actId="20577"/>
        <pc:sldMkLst>
          <pc:docMk/>
          <pc:sldMk cId="1822121074" sldId="341"/>
        </pc:sldMkLst>
        <pc:spChg chg="mod">
          <ac:chgData name="Gé Verbeek" userId="20d2065d-8055-4a68-a463-00777506795f" providerId="ADAL" clId="{FB464670-8084-4279-AA46-1EC38CF89CB8}" dt="2021-03-25T09:33:09.195" v="25" actId="20577"/>
          <ac:spMkLst>
            <pc:docMk/>
            <pc:sldMk cId="1822121074" sldId="341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4:07.074" v="37" actId="20577"/>
        <pc:sldMkLst>
          <pc:docMk/>
          <pc:sldMk cId="98213141" sldId="343"/>
        </pc:sldMkLst>
        <pc:spChg chg="mod">
          <ac:chgData name="Gé Verbeek" userId="20d2065d-8055-4a68-a463-00777506795f" providerId="ADAL" clId="{FB464670-8084-4279-AA46-1EC38CF89CB8}" dt="2021-03-25T09:34:07.074" v="37" actId="20577"/>
          <ac:spMkLst>
            <pc:docMk/>
            <pc:sldMk cId="98213141" sldId="343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2:56.148" v="23" actId="20577"/>
        <pc:sldMkLst>
          <pc:docMk/>
          <pc:sldMk cId="1313674250" sldId="345"/>
        </pc:sldMkLst>
        <pc:spChg chg="mod">
          <ac:chgData name="Gé Verbeek" userId="20d2065d-8055-4a68-a463-00777506795f" providerId="ADAL" clId="{FB464670-8084-4279-AA46-1EC38CF89CB8}" dt="2021-03-25T09:32:56.148" v="23" actId="20577"/>
          <ac:spMkLst>
            <pc:docMk/>
            <pc:sldMk cId="1313674250" sldId="345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2:48.191" v="21" actId="20577"/>
        <pc:sldMkLst>
          <pc:docMk/>
          <pc:sldMk cId="4030543276" sldId="346"/>
        </pc:sldMkLst>
        <pc:spChg chg="mod">
          <ac:chgData name="Gé Verbeek" userId="20d2065d-8055-4a68-a463-00777506795f" providerId="ADAL" clId="{FB464670-8084-4279-AA46-1EC38CF89CB8}" dt="2021-03-25T09:32:48.191" v="21" actId="20577"/>
          <ac:spMkLst>
            <pc:docMk/>
            <pc:sldMk cId="4030543276" sldId="346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3:59.629" v="35" actId="20577"/>
        <pc:sldMkLst>
          <pc:docMk/>
          <pc:sldMk cId="3545439199" sldId="347"/>
        </pc:sldMkLst>
        <pc:spChg chg="mod">
          <ac:chgData name="Gé Verbeek" userId="20d2065d-8055-4a68-a463-00777506795f" providerId="ADAL" clId="{FB464670-8084-4279-AA46-1EC38CF89CB8}" dt="2021-03-25T09:33:59.629" v="35" actId="20577"/>
          <ac:spMkLst>
            <pc:docMk/>
            <pc:sldMk cId="3545439199" sldId="347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0:24.591" v="1" actId="20577"/>
        <pc:sldMkLst>
          <pc:docMk/>
          <pc:sldMk cId="2791733322" sldId="348"/>
        </pc:sldMkLst>
        <pc:spChg chg="mod">
          <ac:chgData name="Gé Verbeek" userId="20d2065d-8055-4a68-a463-00777506795f" providerId="ADAL" clId="{FB464670-8084-4279-AA46-1EC38CF89CB8}" dt="2021-03-25T09:30:24.591" v="1" actId="20577"/>
          <ac:spMkLst>
            <pc:docMk/>
            <pc:sldMk cId="2791733322" sldId="348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0:36.637" v="5" actId="20577"/>
        <pc:sldMkLst>
          <pc:docMk/>
          <pc:sldMk cId="2369085109" sldId="350"/>
        </pc:sldMkLst>
        <pc:spChg chg="mod">
          <ac:chgData name="Gé Verbeek" userId="20d2065d-8055-4a68-a463-00777506795f" providerId="ADAL" clId="{FB464670-8084-4279-AA46-1EC38CF89CB8}" dt="2021-03-25T09:30:36.637" v="5" actId="20577"/>
          <ac:spMkLst>
            <pc:docMk/>
            <pc:sldMk cId="2369085109" sldId="350"/>
            <ac:spMk id="16" creationId="{E81F59D2-16E6-47F2-B17F-610CC6E71C0D}"/>
          </ac:spMkLst>
        </pc:spChg>
      </pc:sldChg>
      <pc:sldChg chg="modSp">
        <pc:chgData name="Gé Verbeek" userId="20d2065d-8055-4a68-a463-00777506795f" providerId="ADAL" clId="{FB464670-8084-4279-AA46-1EC38CF89CB8}" dt="2021-03-25T09:35:00.622" v="51" actId="20577"/>
        <pc:sldMkLst>
          <pc:docMk/>
          <pc:sldMk cId="1308145282" sldId="351"/>
        </pc:sldMkLst>
        <pc:spChg chg="mod">
          <ac:chgData name="Gé Verbeek" userId="20d2065d-8055-4a68-a463-00777506795f" providerId="ADAL" clId="{FB464670-8084-4279-AA46-1EC38CF89CB8}" dt="2021-03-25T09:35:00.622" v="51" actId="20577"/>
          <ac:spMkLst>
            <pc:docMk/>
            <pc:sldMk cId="1308145282" sldId="351"/>
            <ac:spMk id="16" creationId="{E81F59D2-16E6-47F2-B17F-610CC6E71C0D}"/>
          </ac:spMkLst>
        </pc:spChg>
      </pc:sldChg>
    </pc:docChg>
  </pc:docChgLst>
  <pc:docChgLst>
    <pc:chgData name="Gé Verbeek" userId="20d2065d-8055-4a68-a463-00777506795f" providerId="ADAL" clId="{B921DC9E-64A9-409B-AFF6-C80041C467C2}"/>
    <pc:docChg chg="undo custSel modSld">
      <pc:chgData name="Gé Verbeek" userId="20d2065d-8055-4a68-a463-00777506795f" providerId="ADAL" clId="{B921DC9E-64A9-409B-AFF6-C80041C467C2}" dt="2021-02-08T08:52:33.993" v="358" actId="1076"/>
      <pc:docMkLst>
        <pc:docMk/>
      </pc:docMkLst>
      <pc:sldChg chg="addSp delSp modSp">
        <pc:chgData name="Gé Verbeek" userId="20d2065d-8055-4a68-a463-00777506795f" providerId="ADAL" clId="{B921DC9E-64A9-409B-AFF6-C80041C467C2}" dt="2021-02-08T07:11:43.659" v="114" actId="20577"/>
        <pc:sldMkLst>
          <pc:docMk/>
          <pc:sldMk cId="2406122473" sldId="316"/>
        </pc:sldMkLst>
        <pc:spChg chg="add">
          <ac:chgData name="Gé Verbeek" userId="20d2065d-8055-4a68-a463-00777506795f" providerId="ADAL" clId="{B921DC9E-64A9-409B-AFF6-C80041C467C2}" dt="2021-02-08T07:11:17.951" v="91"/>
          <ac:spMkLst>
            <pc:docMk/>
            <pc:sldMk cId="2406122473" sldId="316"/>
            <ac:spMk id="2" creationId="{F05B5A26-CDCB-40BC-B296-7E4E0FD15BED}"/>
          </ac:spMkLst>
        </pc:spChg>
        <pc:spChg chg="mod">
          <ac:chgData name="Gé Verbeek" userId="20d2065d-8055-4a68-a463-00777506795f" providerId="ADAL" clId="{B921DC9E-64A9-409B-AFF6-C80041C467C2}" dt="2021-02-08T07:11:43.659" v="114" actId="20577"/>
          <ac:spMkLst>
            <pc:docMk/>
            <pc:sldMk cId="2406122473" sldId="316"/>
            <ac:spMk id="15" creationId="{78275342-F801-4CC7-931C-B2C7174E7121}"/>
          </ac:spMkLst>
        </pc:spChg>
        <pc:spChg chg="mod">
          <ac:chgData name="Gé Verbeek" userId="20d2065d-8055-4a68-a463-00777506795f" providerId="ADAL" clId="{B921DC9E-64A9-409B-AFF6-C80041C467C2}" dt="2021-02-08T07:11:27.994" v="101" actId="20577"/>
          <ac:spMkLst>
            <pc:docMk/>
            <pc:sldMk cId="2406122473" sldId="316"/>
            <ac:spMk id="16" creationId="{E81F59D2-16E6-47F2-B17F-610CC6E71C0D}"/>
          </ac:spMkLst>
        </pc:spChg>
        <pc:picChg chg="add del mod modCrop">
          <ac:chgData name="Gé Verbeek" userId="20d2065d-8055-4a68-a463-00777506795f" providerId="ADAL" clId="{B921DC9E-64A9-409B-AFF6-C80041C467C2}" dt="2021-02-08T07:08:42.649" v="77" actId="478"/>
          <ac:picMkLst>
            <pc:docMk/>
            <pc:sldMk cId="2406122473" sldId="316"/>
            <ac:picMk id="3074" creationId="{2D99216A-6621-46F4-A8D4-5CA2609DE0D7}"/>
          </ac:picMkLst>
        </pc:picChg>
        <pc:picChg chg="add del mod modCrop">
          <ac:chgData name="Gé Verbeek" userId="20d2065d-8055-4a68-a463-00777506795f" providerId="ADAL" clId="{B921DC9E-64A9-409B-AFF6-C80041C467C2}" dt="2021-02-08T07:09:28.427" v="86" actId="478"/>
          <ac:picMkLst>
            <pc:docMk/>
            <pc:sldMk cId="2406122473" sldId="316"/>
            <ac:picMk id="3076" creationId="{A25CDEDD-DA72-4B54-93AA-893EE42E3C16}"/>
          </ac:picMkLst>
        </pc:picChg>
        <pc:picChg chg="add mod">
          <ac:chgData name="Gé Verbeek" userId="20d2065d-8055-4a68-a463-00777506795f" providerId="ADAL" clId="{B921DC9E-64A9-409B-AFF6-C80041C467C2}" dt="2021-02-08T07:09:35.200" v="87" actId="1076"/>
          <ac:picMkLst>
            <pc:docMk/>
            <pc:sldMk cId="2406122473" sldId="316"/>
            <ac:picMk id="3078" creationId="{8B1EBAEF-BF9F-4B6E-A89A-A890080CC6A6}"/>
          </ac:picMkLst>
        </pc:picChg>
        <pc:picChg chg="add mod">
          <ac:chgData name="Gé Verbeek" userId="20d2065d-8055-4a68-a463-00777506795f" providerId="ADAL" clId="{B921DC9E-64A9-409B-AFF6-C80041C467C2}" dt="2021-02-08T07:10:26.405" v="90" actId="14100"/>
          <ac:picMkLst>
            <pc:docMk/>
            <pc:sldMk cId="2406122473" sldId="316"/>
            <ac:picMk id="3080" creationId="{AD672621-CDB5-462F-AD98-D266DEF60702}"/>
          </ac:picMkLst>
        </pc:picChg>
      </pc:sldChg>
      <pc:sldChg chg="addSp delSp modSp modAnim">
        <pc:chgData name="Gé Verbeek" userId="20d2065d-8055-4a68-a463-00777506795f" providerId="ADAL" clId="{B921DC9E-64A9-409B-AFF6-C80041C467C2}" dt="2021-02-08T07:30:09.490" v="258" actId="20577"/>
        <pc:sldMkLst>
          <pc:docMk/>
          <pc:sldMk cId="348083880" sldId="329"/>
        </pc:sldMkLst>
        <pc:spChg chg="add">
          <ac:chgData name="Gé Verbeek" userId="20d2065d-8055-4a68-a463-00777506795f" providerId="ADAL" clId="{B921DC9E-64A9-409B-AFF6-C80041C467C2}" dt="2021-02-08T07:27:32.232" v="239"/>
          <ac:spMkLst>
            <pc:docMk/>
            <pc:sldMk cId="348083880" sldId="329"/>
            <ac:spMk id="2" creationId="{6FD9F316-85E4-482A-BDDD-83A7DD2BB577}"/>
          </ac:spMkLst>
        </pc:spChg>
        <pc:spChg chg="mod">
          <ac:chgData name="Gé Verbeek" userId="20d2065d-8055-4a68-a463-00777506795f" providerId="ADAL" clId="{B921DC9E-64A9-409B-AFF6-C80041C467C2}" dt="2021-02-08T07:27:46.805" v="247" actId="20577"/>
          <ac:spMkLst>
            <pc:docMk/>
            <pc:sldMk cId="348083880" sldId="329"/>
            <ac:spMk id="15" creationId="{78275342-F801-4CC7-931C-B2C7174E7121}"/>
          </ac:spMkLst>
        </pc:spChg>
        <pc:spChg chg="mod">
          <ac:chgData name="Gé Verbeek" userId="20d2065d-8055-4a68-a463-00777506795f" providerId="ADAL" clId="{B921DC9E-64A9-409B-AFF6-C80041C467C2}" dt="2021-02-08T07:30:09.490" v="258" actId="20577"/>
          <ac:spMkLst>
            <pc:docMk/>
            <pc:sldMk cId="348083880" sldId="329"/>
            <ac:spMk id="16" creationId="{E81F59D2-16E6-47F2-B17F-610CC6E71C0D}"/>
          </ac:spMkLst>
        </pc:spChg>
        <pc:picChg chg="add mod">
          <ac:chgData name="Gé Verbeek" userId="20d2065d-8055-4a68-a463-00777506795f" providerId="ADAL" clId="{B921DC9E-64A9-409B-AFF6-C80041C467C2}" dt="2021-02-08T07:24:43.924" v="219" actId="1076"/>
          <ac:picMkLst>
            <pc:docMk/>
            <pc:sldMk cId="348083880" sldId="329"/>
            <ac:picMk id="5122" creationId="{B280490D-1432-4939-BF09-EEE5AE8F1278}"/>
          </ac:picMkLst>
        </pc:picChg>
        <pc:picChg chg="add mod">
          <ac:chgData name="Gé Verbeek" userId="20d2065d-8055-4a68-a463-00777506795f" providerId="ADAL" clId="{B921DC9E-64A9-409B-AFF6-C80041C467C2}" dt="2021-02-08T07:24:50.201" v="220" actId="1076"/>
          <ac:picMkLst>
            <pc:docMk/>
            <pc:sldMk cId="348083880" sldId="329"/>
            <ac:picMk id="5124" creationId="{2A743564-975A-41B1-9D07-85F572F28274}"/>
          </ac:picMkLst>
        </pc:picChg>
        <pc:picChg chg="add mod">
          <ac:chgData name="Gé Verbeek" userId="20d2065d-8055-4a68-a463-00777506795f" providerId="ADAL" clId="{B921DC9E-64A9-409B-AFF6-C80041C467C2}" dt="2021-02-08T07:24:54.860" v="222" actId="14100"/>
          <ac:picMkLst>
            <pc:docMk/>
            <pc:sldMk cId="348083880" sldId="329"/>
            <ac:picMk id="5126" creationId="{9E38A091-A45A-45EE-86B8-485CCF4C47E3}"/>
          </ac:picMkLst>
        </pc:picChg>
        <pc:picChg chg="add del">
          <ac:chgData name="Gé Verbeek" userId="20d2065d-8055-4a68-a463-00777506795f" providerId="ADAL" clId="{B921DC9E-64A9-409B-AFF6-C80041C467C2}" dt="2021-02-08T07:25:03.804" v="224" actId="478"/>
          <ac:picMkLst>
            <pc:docMk/>
            <pc:sldMk cId="348083880" sldId="329"/>
            <ac:picMk id="5128" creationId="{91FD72D9-BC94-40AD-B8C2-725AA6D0CC4C}"/>
          </ac:picMkLst>
        </pc:picChg>
        <pc:picChg chg="add mod modCrop">
          <ac:chgData name="Gé Verbeek" userId="20d2065d-8055-4a68-a463-00777506795f" providerId="ADAL" clId="{B921DC9E-64A9-409B-AFF6-C80041C467C2}" dt="2021-02-08T07:26:04.016" v="236" actId="14100"/>
          <ac:picMkLst>
            <pc:docMk/>
            <pc:sldMk cId="348083880" sldId="329"/>
            <ac:picMk id="5130" creationId="{9536659A-D560-4FEA-B2AF-910C8AE3DDEB}"/>
          </ac:picMkLst>
        </pc:picChg>
      </pc:sldChg>
      <pc:sldChg chg="addSp modSp">
        <pc:chgData name="Gé Verbeek" userId="20d2065d-8055-4a68-a463-00777506795f" providerId="ADAL" clId="{B921DC9E-64A9-409B-AFF6-C80041C467C2}" dt="2021-02-08T07:03:39.478" v="71" actId="6549"/>
        <pc:sldMkLst>
          <pc:docMk/>
          <pc:sldMk cId="3094682520" sldId="331"/>
        </pc:sldMkLst>
        <pc:spChg chg="add mod">
          <ac:chgData name="Gé Verbeek" userId="20d2065d-8055-4a68-a463-00777506795f" providerId="ADAL" clId="{B921DC9E-64A9-409B-AFF6-C80041C467C2}" dt="2021-02-08T07:03:39.478" v="71" actId="6549"/>
          <ac:spMkLst>
            <pc:docMk/>
            <pc:sldMk cId="3094682520" sldId="331"/>
            <ac:spMk id="2" creationId="{06D046C8-183F-4E90-B94A-9F399204687D}"/>
          </ac:spMkLst>
        </pc:spChg>
        <pc:spChg chg="mod">
          <ac:chgData name="Gé Verbeek" userId="20d2065d-8055-4a68-a463-00777506795f" providerId="ADAL" clId="{B921DC9E-64A9-409B-AFF6-C80041C467C2}" dt="2021-02-08T07:03:24.784" v="69" actId="20577"/>
          <ac:spMkLst>
            <pc:docMk/>
            <pc:sldMk cId="3094682520" sldId="331"/>
            <ac:spMk id="15" creationId="{78275342-F801-4CC7-931C-B2C7174E7121}"/>
          </ac:spMkLst>
        </pc:spChg>
        <pc:spChg chg="mod">
          <ac:chgData name="Gé Verbeek" userId="20d2065d-8055-4a68-a463-00777506795f" providerId="ADAL" clId="{B921DC9E-64A9-409B-AFF6-C80041C467C2}" dt="2021-02-08T06:59:41.883" v="39" actId="20577"/>
          <ac:spMkLst>
            <pc:docMk/>
            <pc:sldMk cId="3094682520" sldId="331"/>
            <ac:spMk id="16" creationId="{E81F59D2-16E6-47F2-B17F-610CC6E71C0D}"/>
          </ac:spMkLst>
        </pc:spChg>
        <pc:picChg chg="add mod">
          <ac:chgData name="Gé Verbeek" userId="20d2065d-8055-4a68-a463-00777506795f" providerId="ADAL" clId="{B921DC9E-64A9-409B-AFF6-C80041C467C2}" dt="2021-02-08T07:03:32.645" v="70" actId="1076"/>
          <ac:picMkLst>
            <pc:docMk/>
            <pc:sldMk cId="3094682520" sldId="331"/>
            <ac:picMk id="2050" creationId="{D6A567BB-2C14-4FC8-90B9-8C54933363D9}"/>
          </ac:picMkLst>
        </pc:picChg>
        <pc:picChg chg="add mod">
          <ac:chgData name="Gé Verbeek" userId="20d2065d-8055-4a68-a463-00777506795f" providerId="ADAL" clId="{B921DC9E-64A9-409B-AFF6-C80041C467C2}" dt="2021-02-08T07:02:28.033" v="47" actId="1076"/>
          <ac:picMkLst>
            <pc:docMk/>
            <pc:sldMk cId="3094682520" sldId="331"/>
            <ac:picMk id="2052" creationId="{7FB6CD1E-A390-489D-99D0-0B9AFA3ABB66}"/>
          </ac:picMkLst>
        </pc:picChg>
      </pc:sldChg>
      <pc:sldChg chg="addSp delSp modSp">
        <pc:chgData name="Gé Verbeek" userId="20d2065d-8055-4a68-a463-00777506795f" providerId="ADAL" clId="{B921DC9E-64A9-409B-AFF6-C80041C467C2}" dt="2021-02-08T08:52:33.993" v="358" actId="1076"/>
        <pc:sldMkLst>
          <pc:docMk/>
          <pc:sldMk cId="1254283439" sldId="334"/>
        </pc:sldMkLst>
        <pc:spChg chg="add mod">
          <ac:chgData name="Gé Verbeek" userId="20d2065d-8055-4a68-a463-00777506795f" providerId="ADAL" clId="{B921DC9E-64A9-409B-AFF6-C80041C467C2}" dt="2021-02-08T07:55:02.417" v="319" actId="6549"/>
          <ac:spMkLst>
            <pc:docMk/>
            <pc:sldMk cId="1254283439" sldId="334"/>
            <ac:spMk id="2" creationId="{D574F897-39C3-4675-8191-3EA9717ED1E3}"/>
          </ac:spMkLst>
        </pc:spChg>
        <pc:spChg chg="mod">
          <ac:chgData name="Gé Verbeek" userId="20d2065d-8055-4a68-a463-00777506795f" providerId="ADAL" clId="{B921DC9E-64A9-409B-AFF6-C80041C467C2}" dt="2021-02-08T08:52:33.993" v="358" actId="1076"/>
          <ac:spMkLst>
            <pc:docMk/>
            <pc:sldMk cId="1254283439" sldId="334"/>
            <ac:spMk id="15" creationId="{78275342-F801-4CC7-931C-B2C7174E7121}"/>
          </ac:spMkLst>
        </pc:spChg>
        <pc:spChg chg="mod">
          <ac:chgData name="Gé Verbeek" userId="20d2065d-8055-4a68-a463-00777506795f" providerId="ADAL" clId="{B921DC9E-64A9-409B-AFF6-C80041C467C2}" dt="2021-02-08T08:51:34.869" v="348" actId="20577"/>
          <ac:spMkLst>
            <pc:docMk/>
            <pc:sldMk cId="1254283439" sldId="334"/>
            <ac:spMk id="16" creationId="{E81F59D2-16E6-47F2-B17F-610CC6E71C0D}"/>
          </ac:spMkLst>
        </pc:spChg>
        <pc:picChg chg="add mod">
          <ac:chgData name="Gé Verbeek" userId="20d2065d-8055-4a68-a463-00777506795f" providerId="ADAL" clId="{B921DC9E-64A9-409B-AFF6-C80041C467C2}" dt="2021-02-08T07:53:45.746" v="291" actId="14100"/>
          <ac:picMkLst>
            <pc:docMk/>
            <pc:sldMk cId="1254283439" sldId="334"/>
            <ac:picMk id="6146" creationId="{4BFC1520-7D29-472A-90E9-6F9DBA626D4D}"/>
          </ac:picMkLst>
        </pc:picChg>
        <pc:picChg chg="add mod modCrop">
          <ac:chgData name="Gé Verbeek" userId="20d2065d-8055-4a68-a463-00777506795f" providerId="ADAL" clId="{B921DC9E-64A9-409B-AFF6-C80041C467C2}" dt="2021-02-08T08:52:33.415" v="357" actId="1076"/>
          <ac:picMkLst>
            <pc:docMk/>
            <pc:sldMk cId="1254283439" sldId="334"/>
            <ac:picMk id="6148" creationId="{41441D1A-621A-4B78-87FB-5C256BBE6016}"/>
          </ac:picMkLst>
        </pc:picChg>
        <pc:picChg chg="add del">
          <ac:chgData name="Gé Verbeek" userId="20d2065d-8055-4a68-a463-00777506795f" providerId="ADAL" clId="{B921DC9E-64A9-409B-AFF6-C80041C467C2}" dt="2021-02-08T07:33:19.451" v="268" actId="478"/>
          <ac:picMkLst>
            <pc:docMk/>
            <pc:sldMk cId="1254283439" sldId="334"/>
            <ac:picMk id="6150" creationId="{7DF8E7F5-A0B8-446F-8B01-1E6FAD9CD268}"/>
          </ac:picMkLst>
        </pc:picChg>
        <pc:picChg chg="add del mod">
          <ac:chgData name="Gé Verbeek" userId="20d2065d-8055-4a68-a463-00777506795f" providerId="ADAL" clId="{B921DC9E-64A9-409B-AFF6-C80041C467C2}" dt="2021-02-08T08:52:18.540" v="352" actId="478"/>
          <ac:picMkLst>
            <pc:docMk/>
            <pc:sldMk cId="1254283439" sldId="334"/>
            <ac:picMk id="6152" creationId="{9321E433-6FAA-4B6F-9D1C-DBC07BC6AAD5}"/>
          </ac:picMkLst>
        </pc:picChg>
        <pc:picChg chg="add del mod">
          <ac:chgData name="Gé Verbeek" userId="20d2065d-8055-4a68-a463-00777506795f" providerId="ADAL" clId="{B921DC9E-64A9-409B-AFF6-C80041C467C2}" dt="2021-02-08T08:26:37.107" v="320" actId="478"/>
          <ac:picMkLst>
            <pc:docMk/>
            <pc:sldMk cId="1254283439" sldId="334"/>
            <ac:picMk id="6154" creationId="{AB227752-9955-466D-B02F-3368BBCCD363}"/>
          </ac:picMkLst>
        </pc:picChg>
        <pc:picChg chg="add mod">
          <ac:chgData name="Gé Verbeek" userId="20d2065d-8055-4a68-a463-00777506795f" providerId="ADAL" clId="{B921DC9E-64A9-409B-AFF6-C80041C467C2}" dt="2021-02-08T08:52:28.306" v="356" actId="1076"/>
          <ac:picMkLst>
            <pc:docMk/>
            <pc:sldMk cId="1254283439" sldId="334"/>
            <ac:picMk id="6156" creationId="{B8282A85-8E3D-43AA-97C9-32BFB674A042}"/>
          </ac:picMkLst>
        </pc:picChg>
      </pc:sldChg>
      <pc:sldChg chg="addSp delSp modSp">
        <pc:chgData name="Gé Verbeek" userId="20d2065d-8055-4a68-a463-00777506795f" providerId="ADAL" clId="{B921DC9E-64A9-409B-AFF6-C80041C467C2}" dt="2021-02-08T07:23:10.525" v="205" actId="166"/>
        <pc:sldMkLst>
          <pc:docMk/>
          <pc:sldMk cId="2247296201" sldId="335"/>
        </pc:sldMkLst>
        <pc:spChg chg="add del mod">
          <ac:chgData name="Gé Verbeek" userId="20d2065d-8055-4a68-a463-00777506795f" providerId="ADAL" clId="{B921DC9E-64A9-409B-AFF6-C80041C467C2}" dt="2021-02-08T07:21:00.776" v="187" actId="478"/>
          <ac:spMkLst>
            <pc:docMk/>
            <pc:sldMk cId="2247296201" sldId="335"/>
            <ac:spMk id="2" creationId="{B443174B-92EA-4CAC-B4B8-720C445EC4B9}"/>
          </ac:spMkLst>
        </pc:spChg>
        <pc:spChg chg="mod">
          <ac:chgData name="Gé Verbeek" userId="20d2065d-8055-4a68-a463-00777506795f" providerId="ADAL" clId="{B921DC9E-64A9-409B-AFF6-C80041C467C2}" dt="2021-02-08T07:20:25.113" v="178" actId="688"/>
          <ac:spMkLst>
            <pc:docMk/>
            <pc:sldMk cId="2247296201" sldId="335"/>
            <ac:spMk id="15" creationId="{78275342-F801-4CC7-931C-B2C7174E7121}"/>
          </ac:spMkLst>
        </pc:spChg>
        <pc:spChg chg="mod">
          <ac:chgData name="Gé Verbeek" userId="20d2065d-8055-4a68-a463-00777506795f" providerId="ADAL" clId="{B921DC9E-64A9-409B-AFF6-C80041C467C2}" dt="2021-02-08T07:20:41.699" v="183" actId="14100"/>
          <ac:spMkLst>
            <pc:docMk/>
            <pc:sldMk cId="2247296201" sldId="335"/>
            <ac:spMk id="16" creationId="{E81F59D2-16E6-47F2-B17F-610CC6E71C0D}"/>
          </ac:spMkLst>
        </pc:spChg>
        <pc:picChg chg="add del mod">
          <ac:chgData name="Gé Verbeek" userId="20d2065d-8055-4a68-a463-00777506795f" providerId="ADAL" clId="{B921DC9E-64A9-409B-AFF6-C80041C467C2}" dt="2021-02-08T07:17:11.671" v="121" actId="478"/>
          <ac:picMkLst>
            <pc:docMk/>
            <pc:sldMk cId="2247296201" sldId="335"/>
            <ac:picMk id="4098" creationId="{8EE16CAF-318F-4DA2-8931-1856D9695140}"/>
          </ac:picMkLst>
        </pc:picChg>
        <pc:picChg chg="add del mod">
          <ac:chgData name="Gé Verbeek" userId="20d2065d-8055-4a68-a463-00777506795f" providerId="ADAL" clId="{B921DC9E-64A9-409B-AFF6-C80041C467C2}" dt="2021-02-08T07:18:27.516" v="132" actId="478"/>
          <ac:picMkLst>
            <pc:docMk/>
            <pc:sldMk cId="2247296201" sldId="335"/>
            <ac:picMk id="4100" creationId="{A910BAB9-5F09-4284-A9DF-F9AA1764825D}"/>
          </ac:picMkLst>
        </pc:picChg>
        <pc:picChg chg="add del">
          <ac:chgData name="Gé Verbeek" userId="20d2065d-8055-4a68-a463-00777506795f" providerId="ADAL" clId="{B921DC9E-64A9-409B-AFF6-C80041C467C2}" dt="2021-02-08T07:17:22.831" v="123"/>
          <ac:picMkLst>
            <pc:docMk/>
            <pc:sldMk cId="2247296201" sldId="335"/>
            <ac:picMk id="4102" creationId="{A924B831-0E1F-4BAB-8FDD-1322551550FA}"/>
          </ac:picMkLst>
        </pc:picChg>
        <pc:picChg chg="add mod">
          <ac:chgData name="Gé Verbeek" userId="20d2065d-8055-4a68-a463-00777506795f" providerId="ADAL" clId="{B921DC9E-64A9-409B-AFF6-C80041C467C2}" dt="2021-02-08T07:21:57.436" v="193" actId="1076"/>
          <ac:picMkLst>
            <pc:docMk/>
            <pc:sldMk cId="2247296201" sldId="335"/>
            <ac:picMk id="4104" creationId="{8A2BB7E4-990D-4CAB-841B-15E0B4C5CC4C}"/>
          </ac:picMkLst>
        </pc:picChg>
        <pc:picChg chg="add mod ord">
          <ac:chgData name="Gé Verbeek" userId="20d2065d-8055-4a68-a463-00777506795f" providerId="ADAL" clId="{B921DC9E-64A9-409B-AFF6-C80041C467C2}" dt="2021-02-08T07:23:10.525" v="205" actId="166"/>
          <ac:picMkLst>
            <pc:docMk/>
            <pc:sldMk cId="2247296201" sldId="335"/>
            <ac:picMk id="4106" creationId="{0266200C-86DD-4813-8A76-9CD66D3FA89D}"/>
          </ac:picMkLst>
        </pc:picChg>
        <pc:picChg chg="add mod ord">
          <ac:chgData name="Gé Verbeek" userId="20d2065d-8055-4a68-a463-00777506795f" providerId="ADAL" clId="{B921DC9E-64A9-409B-AFF6-C80041C467C2}" dt="2021-02-08T07:23:06.096" v="204" actId="166"/>
          <ac:picMkLst>
            <pc:docMk/>
            <pc:sldMk cId="2247296201" sldId="335"/>
            <ac:picMk id="4108" creationId="{9B95A9BD-E1CD-4090-8A13-EB1CEF8DA4DB}"/>
          </ac:picMkLst>
        </pc:picChg>
        <pc:picChg chg="add del mod">
          <ac:chgData name="Gé Verbeek" userId="20d2065d-8055-4a68-a463-00777506795f" providerId="ADAL" clId="{B921DC9E-64A9-409B-AFF6-C80041C467C2}" dt="2021-02-08T07:21:58.858" v="194"/>
          <ac:picMkLst>
            <pc:docMk/>
            <pc:sldMk cId="2247296201" sldId="335"/>
            <ac:picMk id="4110" creationId="{385873B6-13BD-44C6-B289-2C02FBE2E872}"/>
          </ac:picMkLst>
        </pc:picChg>
        <pc:picChg chg="add del mod">
          <ac:chgData name="Gé Verbeek" userId="20d2065d-8055-4a68-a463-00777506795f" providerId="ADAL" clId="{B921DC9E-64A9-409B-AFF6-C80041C467C2}" dt="2021-02-08T07:22:32.565" v="197" actId="478"/>
          <ac:picMkLst>
            <pc:docMk/>
            <pc:sldMk cId="2247296201" sldId="335"/>
            <ac:picMk id="4112" creationId="{254E33FD-C362-4909-96F6-E9FB60E581CD}"/>
          </ac:picMkLst>
        </pc:picChg>
        <pc:picChg chg="add mod">
          <ac:chgData name="Gé Verbeek" userId="20d2065d-8055-4a68-a463-00777506795f" providerId="ADAL" clId="{B921DC9E-64A9-409B-AFF6-C80041C467C2}" dt="2021-02-08T07:23:01.077" v="203" actId="1076"/>
          <ac:picMkLst>
            <pc:docMk/>
            <pc:sldMk cId="2247296201" sldId="335"/>
            <ac:picMk id="4114" creationId="{C55629D7-0615-481F-8154-D906F0001C97}"/>
          </ac:picMkLst>
        </pc:picChg>
      </pc:sldChg>
      <pc:sldChg chg="addSp delSp modSp">
        <pc:chgData name="Gé Verbeek" userId="20d2065d-8055-4a68-a463-00777506795f" providerId="ADAL" clId="{B921DC9E-64A9-409B-AFF6-C80041C467C2}" dt="2021-02-08T07:03:45.641" v="72" actId="478"/>
        <pc:sldMkLst>
          <pc:docMk/>
          <pc:sldMk cId="3372406944" sldId="340"/>
        </pc:sldMkLst>
        <pc:spChg chg="add del">
          <ac:chgData name="Gé Verbeek" userId="20d2065d-8055-4a68-a463-00777506795f" providerId="ADAL" clId="{B921DC9E-64A9-409B-AFF6-C80041C467C2}" dt="2021-02-08T07:03:45.641" v="72" actId="478"/>
          <ac:spMkLst>
            <pc:docMk/>
            <pc:sldMk cId="3372406944" sldId="340"/>
            <ac:spMk id="2" creationId="{F20DEDCB-CE93-4469-811C-E649A72FA899}"/>
          </ac:spMkLst>
        </pc:spChg>
        <pc:spChg chg="mod">
          <ac:chgData name="Gé Verbeek" userId="20d2065d-8055-4a68-a463-00777506795f" providerId="ADAL" clId="{B921DC9E-64A9-409B-AFF6-C80041C467C2}" dt="2021-02-08T06:59:14.216" v="17" actId="20577"/>
          <ac:spMkLst>
            <pc:docMk/>
            <pc:sldMk cId="3372406944" sldId="340"/>
            <ac:spMk id="15" creationId="{78275342-F801-4CC7-931C-B2C7174E7121}"/>
          </ac:spMkLst>
        </pc:spChg>
        <pc:spChg chg="mod">
          <ac:chgData name="Gé Verbeek" userId="20d2065d-8055-4a68-a463-00777506795f" providerId="ADAL" clId="{B921DC9E-64A9-409B-AFF6-C80041C467C2}" dt="2021-02-08T06:59:24.928" v="30" actId="20577"/>
          <ac:spMkLst>
            <pc:docMk/>
            <pc:sldMk cId="3372406944" sldId="340"/>
            <ac:spMk id="16" creationId="{E81F59D2-16E6-47F2-B17F-610CC6E71C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kerstster+latijnse+naam&amp;sa=X&amp;bih=610&amp;biw=1280&amp;rlz=1C1GCEB_enNL890NL890&amp;hl=nl&amp;sxsrf=ALeKk01VNPpSPyVPcDCHF20JkKPxrgb5jA:1612767759408&amp;tbm=isch&amp;source=iu&amp;ictx=1&amp;fir=1U9q3RoAMMaUVM%252CT8FvYmUHAtlGfM%252C%252Fm%252F0124h9&amp;vet=1&amp;usg=AI4_-kQup-8Y03Mb6QWO2l_x_sxFS4hsiQ&amp;ved=2ahUKEwjb352L3NnuAhWGC-wKHTd-BRMQ_B16BAgIEAE#imgrc=1U9q3RoAMMaUV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8717263456827.jpg">
            <a:extLst>
              <a:ext uri="{FF2B5EF4-FFF2-40B4-BE49-F238E27FC236}">
                <a16:creationId xmlns:a16="http://schemas.microsoft.com/office/drawing/2014/main" id="{A94B2268-7B0E-4BFA-B510-0ED9504D7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r="18879"/>
          <a:stretch/>
        </p:blipFill>
        <p:spPr bwMode="auto">
          <a:xfrm>
            <a:off x="9955684" y="2683679"/>
            <a:ext cx="2135208" cy="39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8713626213298.jpg">
            <a:extLst>
              <a:ext uri="{FF2B5EF4-FFF2-40B4-BE49-F238E27FC236}">
                <a16:creationId xmlns:a16="http://schemas.microsoft.com/office/drawing/2014/main" id="{15F49A1E-01F5-4A29-A0CB-46E4472B8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r="10230"/>
          <a:stretch/>
        </p:blipFill>
        <p:spPr bwMode="auto">
          <a:xfrm>
            <a:off x="5695122" y="4611757"/>
            <a:ext cx="1737286" cy="21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8717263725763.jpg">
            <a:extLst>
              <a:ext uri="{FF2B5EF4-FFF2-40B4-BE49-F238E27FC236}">
                <a16:creationId xmlns:a16="http://schemas.microsoft.com/office/drawing/2014/main" id="{5C21DE1F-EC33-4C16-9209-6B633334E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r="7681"/>
          <a:stretch/>
        </p:blipFill>
        <p:spPr bwMode="auto">
          <a:xfrm>
            <a:off x="101108" y="3230217"/>
            <a:ext cx="2727063" cy="35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8717263461883_1.jpg">
            <a:extLst>
              <a:ext uri="{FF2B5EF4-FFF2-40B4-BE49-F238E27FC236}">
                <a16:creationId xmlns:a16="http://schemas.microsoft.com/office/drawing/2014/main" id="{64D53198-79E4-4CA6-9D87-27357D0B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23" y="4843150"/>
            <a:ext cx="1953499" cy="19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791421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/>
              <a:t>Plantenkennis</a:t>
            </a:r>
            <a:r>
              <a:rPr lang="nl-NL" sz="2800">
                <a:solidFill>
                  <a:schemeClr val="bg1"/>
                </a:solidFill>
              </a:rPr>
              <a:t>2</a:t>
            </a:r>
            <a:br>
              <a:rPr lang="nl-NL" dirty="0"/>
            </a:br>
            <a:r>
              <a:rPr lang="nl-NL" sz="2400" b="1" dirty="0"/>
              <a:t>Kamerplanten </a:t>
            </a:r>
            <a:r>
              <a:rPr lang="nl-NL" sz="2400" b="1"/>
              <a:t>30 stuks</a:t>
            </a:r>
            <a:br>
              <a:rPr lang="nl-NL" sz="2400" b="1"/>
            </a:br>
            <a:br>
              <a:rPr lang="nl-NL" sz="2400" b="1" dirty="0"/>
            </a:br>
            <a:r>
              <a:rPr lang="nl-NL" sz="2400" b="1" dirty="0"/>
              <a:t>periode 7</a:t>
            </a:r>
          </a:p>
        </p:txBody>
      </p:sp>
      <p:pic>
        <p:nvPicPr>
          <p:cNvPr id="4" name="Picture 2" descr="8717191044646_.jpg">
            <a:extLst>
              <a:ext uri="{FF2B5EF4-FFF2-40B4-BE49-F238E27FC236}">
                <a16:creationId xmlns:a16="http://schemas.microsoft.com/office/drawing/2014/main" id="{E867491F-1EB2-43CD-8C5A-027E2686F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r="13833"/>
          <a:stretch/>
        </p:blipFill>
        <p:spPr bwMode="auto">
          <a:xfrm>
            <a:off x="2207568" y="4431124"/>
            <a:ext cx="1618997" cy="23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8717263126782_.jpg">
            <a:extLst>
              <a:ext uri="{FF2B5EF4-FFF2-40B4-BE49-F238E27FC236}">
                <a16:creationId xmlns:a16="http://schemas.microsoft.com/office/drawing/2014/main" id="{40691A24-E26F-4239-A1A1-A7CD33863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r="9305"/>
          <a:stretch/>
        </p:blipFill>
        <p:spPr bwMode="auto">
          <a:xfrm>
            <a:off x="7305261" y="4778190"/>
            <a:ext cx="1565705" cy="19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8713626144776_6.jpg">
            <a:extLst>
              <a:ext uri="{FF2B5EF4-FFF2-40B4-BE49-F238E27FC236}">
                <a16:creationId xmlns:a16="http://schemas.microsoft.com/office/drawing/2014/main" id="{5E5A4B56-6491-43E6-A09E-4CC9421EB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r="6118" b="7354"/>
          <a:stretch/>
        </p:blipFill>
        <p:spPr bwMode="auto">
          <a:xfrm>
            <a:off x="8668365" y="5032537"/>
            <a:ext cx="1618998" cy="17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Cyclamen </a:t>
            </a:r>
            <a:r>
              <a:rPr lang="nl-NL" b="1" dirty="0" err="1">
                <a:solidFill>
                  <a:srgbClr val="92D050"/>
                </a:solidFill>
              </a:rPr>
              <a:t>persicum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alpenviooltje</a:t>
            </a:r>
          </a:p>
        </p:txBody>
      </p:sp>
      <p:pic>
        <p:nvPicPr>
          <p:cNvPr id="1028" name="Picture 4" descr="Afbeeldingsresultaat voor cyclaam plant">
            <a:extLst>
              <a:ext uri="{FF2B5EF4-FFF2-40B4-BE49-F238E27FC236}">
                <a16:creationId xmlns:a16="http://schemas.microsoft.com/office/drawing/2014/main" id="{4A535174-387E-40BC-8630-9BDF9A67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91" y="750216"/>
            <a:ext cx="3686754" cy="23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8717191044646_.jpg">
            <a:extLst>
              <a:ext uri="{FF2B5EF4-FFF2-40B4-BE49-F238E27FC236}">
                <a16:creationId xmlns:a16="http://schemas.microsoft.com/office/drawing/2014/main" id="{663FA8D8-1332-4CEA-A0AD-EA00DF84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5" y="862458"/>
            <a:ext cx="4995608" cy="49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10233" y="498648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Dracaena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fragrans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749826" y="5869339"/>
            <a:ext cx="726144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drakenbloedboom</a:t>
            </a:r>
          </a:p>
        </p:txBody>
      </p:sp>
      <p:pic>
        <p:nvPicPr>
          <p:cNvPr id="4104" name="Picture 8" descr="8717263129042_1.jpg">
            <a:extLst>
              <a:ext uri="{FF2B5EF4-FFF2-40B4-BE49-F238E27FC236}">
                <a16:creationId xmlns:a16="http://schemas.microsoft.com/office/drawing/2014/main" id="{8A2BB7E4-990D-4CAB-841B-15E0B4C5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6" y="688155"/>
            <a:ext cx="3609293" cy="36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8717263120278.jpg">
            <a:extLst>
              <a:ext uri="{FF2B5EF4-FFF2-40B4-BE49-F238E27FC236}">
                <a16:creationId xmlns:a16="http://schemas.microsoft.com/office/drawing/2014/main" id="{C55629D7-0615-481F-8154-D906F000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49" y="688155"/>
            <a:ext cx="3616159" cy="36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8717263647034.jpg">
            <a:extLst>
              <a:ext uri="{FF2B5EF4-FFF2-40B4-BE49-F238E27FC236}">
                <a16:creationId xmlns:a16="http://schemas.microsoft.com/office/drawing/2014/main" id="{9B95A9BD-E1CD-4090-8A13-EB1CEF8D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04" y="688155"/>
            <a:ext cx="3609293" cy="36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8717191061513.png">
            <a:extLst>
              <a:ext uri="{FF2B5EF4-FFF2-40B4-BE49-F238E27FC236}">
                <a16:creationId xmlns:a16="http://schemas.microsoft.com/office/drawing/2014/main" id="{0266200C-86DD-4813-8A76-9CD66D3F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36" y="617227"/>
            <a:ext cx="3052419" cy="36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2812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Euphorbia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pulcherrima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466436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kerstster</a:t>
            </a:r>
          </a:p>
        </p:txBody>
      </p:sp>
      <p:pic>
        <p:nvPicPr>
          <p:cNvPr id="2052" name="Picture 4" descr="Afbeeldingsresultaat voor kerstster plant">
            <a:extLst>
              <a:ext uri="{FF2B5EF4-FFF2-40B4-BE49-F238E27FC236}">
                <a16:creationId xmlns:a16="http://schemas.microsoft.com/office/drawing/2014/main" id="{7FB6CD1E-A390-489D-99D0-0B9AFA3A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51" y="841785"/>
            <a:ext cx="4015385" cy="26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6D046C8-183F-4E90-B94A-9F399204687D}"/>
              </a:ext>
            </a:extLst>
          </p:cNvPr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nl-NL" dirty="0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</a:br>
            <a:endParaRPr lang="nl-NL" dirty="0"/>
          </a:p>
        </p:txBody>
      </p:sp>
      <p:pic>
        <p:nvPicPr>
          <p:cNvPr id="18434" name="Picture 2" descr="8713626213298.jpg">
            <a:extLst>
              <a:ext uri="{FF2B5EF4-FFF2-40B4-BE49-F238E27FC236}">
                <a16:creationId xmlns:a16="http://schemas.microsoft.com/office/drawing/2014/main" id="{D4753126-C0A4-42F6-99DD-1135D3054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r="10230"/>
          <a:stretch/>
        </p:blipFill>
        <p:spPr bwMode="auto">
          <a:xfrm>
            <a:off x="508677" y="608716"/>
            <a:ext cx="461993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Fatsia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japonica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vingerplant</a:t>
            </a:r>
          </a:p>
        </p:txBody>
      </p:sp>
      <p:pic>
        <p:nvPicPr>
          <p:cNvPr id="11266" name="Picture 2" descr="8717263469124.jpg">
            <a:extLst>
              <a:ext uri="{FF2B5EF4-FFF2-40B4-BE49-F238E27FC236}">
                <a16:creationId xmlns:a16="http://schemas.microsoft.com/office/drawing/2014/main" id="{1991AED2-5124-4958-AE16-4618EF9E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3" y="756509"/>
            <a:ext cx="5714313" cy="57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8717263469124_2.jpg">
            <a:extLst>
              <a:ext uri="{FF2B5EF4-FFF2-40B4-BE49-F238E27FC236}">
                <a16:creationId xmlns:a16="http://schemas.microsoft.com/office/drawing/2014/main" id="{A7C3005F-F633-4692-9590-FC3E147A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96" y="566295"/>
            <a:ext cx="3560649" cy="35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Ficus </a:t>
            </a:r>
            <a:r>
              <a:rPr lang="nl-NL" b="1" dirty="0" err="1">
                <a:solidFill>
                  <a:srgbClr val="92D050"/>
                </a:solidFill>
              </a:rPr>
              <a:t>benjamina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treurvijg</a:t>
            </a:r>
          </a:p>
        </p:txBody>
      </p:sp>
      <p:pic>
        <p:nvPicPr>
          <p:cNvPr id="9218" name="Picture 2" descr="8717191070379.jpg">
            <a:extLst>
              <a:ext uri="{FF2B5EF4-FFF2-40B4-BE49-F238E27FC236}">
                <a16:creationId xmlns:a16="http://schemas.microsoft.com/office/drawing/2014/main" id="{02BBD401-6C9B-49D4-B82A-DAD8445A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" y="431966"/>
            <a:ext cx="5810250" cy="59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8717191070379_2.jpg">
            <a:extLst>
              <a:ext uri="{FF2B5EF4-FFF2-40B4-BE49-F238E27FC236}">
                <a16:creationId xmlns:a16="http://schemas.microsoft.com/office/drawing/2014/main" id="{9CB92014-6625-46F9-82AE-87E73F2C5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69" y="498448"/>
            <a:ext cx="3854876" cy="38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Ficus </a:t>
            </a:r>
            <a:r>
              <a:rPr lang="nl-NL" b="1" dirty="0" err="1">
                <a:solidFill>
                  <a:srgbClr val="92D050"/>
                </a:solidFill>
              </a:rPr>
              <a:t>elastica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rubberboom</a:t>
            </a:r>
          </a:p>
        </p:txBody>
      </p:sp>
      <p:pic>
        <p:nvPicPr>
          <p:cNvPr id="10242" name="Picture 2" descr="8717263109860_.jpg">
            <a:extLst>
              <a:ext uri="{FF2B5EF4-FFF2-40B4-BE49-F238E27FC236}">
                <a16:creationId xmlns:a16="http://schemas.microsoft.com/office/drawing/2014/main" id="{40F6E66E-FA31-49AE-AC28-A134C1060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9642"/>
          <a:stretch/>
        </p:blipFill>
        <p:spPr bwMode="auto">
          <a:xfrm>
            <a:off x="499620" y="658212"/>
            <a:ext cx="4698485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8717263109860_1.jpg">
            <a:extLst>
              <a:ext uri="{FF2B5EF4-FFF2-40B4-BE49-F238E27FC236}">
                <a16:creationId xmlns:a16="http://schemas.microsoft.com/office/drawing/2014/main" id="{7998216B-1A7E-4D19-9AC0-63909AB1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45" y="855866"/>
            <a:ext cx="3577570" cy="35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Howea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forsteriana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kentiapalm</a:t>
            </a:r>
            <a:endParaRPr lang="nl-NL" sz="2400" dirty="0"/>
          </a:p>
        </p:txBody>
      </p:sp>
      <p:pic>
        <p:nvPicPr>
          <p:cNvPr id="14340" name="Picture 4" descr="8717263418917_1.jpg">
            <a:extLst>
              <a:ext uri="{FF2B5EF4-FFF2-40B4-BE49-F238E27FC236}">
                <a16:creationId xmlns:a16="http://schemas.microsoft.com/office/drawing/2014/main" id="{FA2CEBB9-E20F-417B-BC90-85A322B4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33" y="604008"/>
            <a:ext cx="3407888" cy="34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8717263543114.jpg">
            <a:extLst>
              <a:ext uri="{FF2B5EF4-FFF2-40B4-BE49-F238E27FC236}">
                <a16:creationId xmlns:a16="http://schemas.microsoft.com/office/drawing/2014/main" id="{1BE1FC52-1D9A-4870-B260-069B631E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5" y="259924"/>
            <a:ext cx="5810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655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Kalanchoe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blossfeldiana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woestijn roos</a:t>
            </a:r>
          </a:p>
        </p:txBody>
      </p:sp>
      <p:pic>
        <p:nvPicPr>
          <p:cNvPr id="3076" name="Picture 4" descr="8713626144776_1.jpg">
            <a:extLst>
              <a:ext uri="{FF2B5EF4-FFF2-40B4-BE49-F238E27FC236}">
                <a16:creationId xmlns:a16="http://schemas.microsoft.com/office/drawing/2014/main" id="{5B1176B9-07CE-4C81-BFE1-03B47A9D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4" y="688158"/>
            <a:ext cx="3072450" cy="30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8713626144776_6.jpg">
            <a:extLst>
              <a:ext uri="{FF2B5EF4-FFF2-40B4-BE49-F238E27FC236}">
                <a16:creationId xmlns:a16="http://schemas.microsoft.com/office/drawing/2014/main" id="{A0059EB4-36A2-4187-8718-ABADA727B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r="6118"/>
          <a:stretch/>
        </p:blipFill>
        <p:spPr bwMode="auto">
          <a:xfrm>
            <a:off x="3491844" y="259256"/>
            <a:ext cx="3512570" cy="41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8713626144776_12.jpg">
            <a:extLst>
              <a:ext uri="{FF2B5EF4-FFF2-40B4-BE49-F238E27FC236}">
                <a16:creationId xmlns:a16="http://schemas.microsoft.com/office/drawing/2014/main" id="{2026D971-895E-46AD-AD04-2743509E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58" y="801278"/>
            <a:ext cx="3158007" cy="31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7883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Medinilla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magnifica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14600" y="567997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trosbloem</a:t>
            </a:r>
          </a:p>
        </p:txBody>
      </p:sp>
      <p:pic>
        <p:nvPicPr>
          <p:cNvPr id="26626" name="Picture 2" descr="8717263466963.jpg">
            <a:extLst>
              <a:ext uri="{FF2B5EF4-FFF2-40B4-BE49-F238E27FC236}">
                <a16:creationId xmlns:a16="http://schemas.microsoft.com/office/drawing/2014/main" id="{1A520ADD-57F0-4F48-ABDA-F40E9A10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1" y="432396"/>
            <a:ext cx="5810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8717263466963_2.jpg">
            <a:extLst>
              <a:ext uri="{FF2B5EF4-FFF2-40B4-BE49-F238E27FC236}">
                <a16:creationId xmlns:a16="http://schemas.microsoft.com/office/drawing/2014/main" id="{3F640DB0-B468-4D17-B7E3-14124ABF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75" y="993913"/>
            <a:ext cx="2888197" cy="28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25141" y="4711055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Monstera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deliciosa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gatenplant </a:t>
            </a:r>
          </a:p>
        </p:txBody>
      </p:sp>
      <p:pic>
        <p:nvPicPr>
          <p:cNvPr id="8196" name="Picture 4" descr="Afbeeldingsresultaat voor monstera blad">
            <a:extLst>
              <a:ext uri="{FF2B5EF4-FFF2-40B4-BE49-F238E27FC236}">
                <a16:creationId xmlns:a16="http://schemas.microsoft.com/office/drawing/2014/main" id="{1DF37F69-45EA-4060-9B00-03FAB3A1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93" y="1307499"/>
            <a:ext cx="2501492" cy="27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8717263540496.jpg">
            <a:extLst>
              <a:ext uri="{FF2B5EF4-FFF2-40B4-BE49-F238E27FC236}">
                <a16:creationId xmlns:a16="http://schemas.microsoft.com/office/drawing/2014/main" id="{B70E9780-6C54-449E-9BCD-2F6175724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5"/>
          <a:stretch/>
        </p:blipFill>
        <p:spPr bwMode="auto">
          <a:xfrm>
            <a:off x="205967" y="604008"/>
            <a:ext cx="5257386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C28B7B6-35DD-483C-9AF5-086C2C4A0F0E}"/>
              </a:ext>
            </a:extLst>
          </p:cNvPr>
          <p:cNvSpPr/>
          <p:nvPr/>
        </p:nvSpPr>
        <p:spPr>
          <a:xfrm>
            <a:off x="6470374" y="3509133"/>
            <a:ext cx="1649896" cy="562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Alocasia</a:t>
            </a:r>
            <a:r>
              <a:rPr lang="nl-NL" b="1" dirty="0">
                <a:solidFill>
                  <a:srgbClr val="92D050"/>
                </a:solidFill>
              </a:rPr>
              <a:t>  </a:t>
            </a:r>
            <a:r>
              <a:rPr lang="nl-NL" b="1" dirty="0" err="1">
                <a:solidFill>
                  <a:srgbClr val="92D050"/>
                </a:solidFill>
              </a:rPr>
              <a:t>amazonica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skeletplant</a:t>
            </a:r>
          </a:p>
        </p:txBody>
      </p:sp>
      <p:pic>
        <p:nvPicPr>
          <p:cNvPr id="7170" name="Picture 2" descr="8717263765431.jpg">
            <a:extLst>
              <a:ext uri="{FF2B5EF4-FFF2-40B4-BE49-F238E27FC236}">
                <a16:creationId xmlns:a16="http://schemas.microsoft.com/office/drawing/2014/main" id="{B9E451D2-9396-4864-9E1D-D751ABE0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4008"/>
            <a:ext cx="58102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Skeletplant (Alocasia 'Polly') blad">
            <a:extLst>
              <a:ext uri="{FF2B5EF4-FFF2-40B4-BE49-F238E27FC236}">
                <a16:creationId xmlns:a16="http://schemas.microsoft.com/office/drawing/2014/main" id="{0FF56E85-641F-42F4-9251-7FCEBE7F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66" y="676943"/>
            <a:ext cx="2243579" cy="383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5271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Musa </a:t>
            </a:r>
            <a:r>
              <a:rPr lang="nl-NL" b="1" dirty="0" err="1">
                <a:solidFill>
                  <a:srgbClr val="92D050"/>
                </a:solidFill>
              </a:rPr>
              <a:t>cavendishii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66337" y="569316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bananenplant</a:t>
            </a:r>
          </a:p>
        </p:txBody>
      </p:sp>
      <p:pic>
        <p:nvPicPr>
          <p:cNvPr id="9220" name="Picture 4" descr="Afbeeldingsresultaat voor musa blad">
            <a:extLst>
              <a:ext uri="{FF2B5EF4-FFF2-40B4-BE49-F238E27FC236}">
                <a16:creationId xmlns:a16="http://schemas.microsoft.com/office/drawing/2014/main" id="{F3239F3D-8782-4A41-A372-2911B82D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8921"/>
            <a:ext cx="2993011" cy="29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8717263115670.jpg">
            <a:extLst>
              <a:ext uri="{FF2B5EF4-FFF2-40B4-BE49-F238E27FC236}">
                <a16:creationId xmlns:a16="http://schemas.microsoft.com/office/drawing/2014/main" id="{464D7C9D-5725-4B36-9C8A-C8D26A1CF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r="9575"/>
          <a:stretch/>
        </p:blipFill>
        <p:spPr bwMode="auto">
          <a:xfrm>
            <a:off x="504576" y="339302"/>
            <a:ext cx="4683650" cy="62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Nephrolepis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exaltata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krulvaren</a:t>
            </a:r>
          </a:p>
        </p:txBody>
      </p:sp>
      <p:pic>
        <p:nvPicPr>
          <p:cNvPr id="12290" name="Picture 2" descr="8717263650898.jpg">
            <a:extLst>
              <a:ext uri="{FF2B5EF4-FFF2-40B4-BE49-F238E27FC236}">
                <a16:creationId xmlns:a16="http://schemas.microsoft.com/office/drawing/2014/main" id="{DB7EB883-E7AC-46DF-A7D3-0B61B49B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1" y="748257"/>
            <a:ext cx="5289029" cy="55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8717263650898_2.jpg">
            <a:extLst>
              <a:ext uri="{FF2B5EF4-FFF2-40B4-BE49-F238E27FC236}">
                <a16:creationId xmlns:a16="http://schemas.microsoft.com/office/drawing/2014/main" id="{1B0CCBE7-508D-4721-87FE-34D141A8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31" y="1253756"/>
            <a:ext cx="3096714" cy="30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Pachira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aquatica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geldboom</a:t>
            </a:r>
          </a:p>
        </p:txBody>
      </p:sp>
      <p:pic>
        <p:nvPicPr>
          <p:cNvPr id="8194" name="Picture 2" descr="8717263252726.jpg">
            <a:extLst>
              <a:ext uri="{FF2B5EF4-FFF2-40B4-BE49-F238E27FC236}">
                <a16:creationId xmlns:a16="http://schemas.microsoft.com/office/drawing/2014/main" id="{C8D47774-6B65-4C81-ACDA-2D3868FB7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7370"/>
          <a:stretch/>
        </p:blipFill>
        <p:spPr bwMode="auto">
          <a:xfrm>
            <a:off x="480767" y="523875"/>
            <a:ext cx="466077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717263252726_3.jpg">
            <a:extLst>
              <a:ext uri="{FF2B5EF4-FFF2-40B4-BE49-F238E27FC236}">
                <a16:creationId xmlns:a16="http://schemas.microsoft.com/office/drawing/2014/main" id="{98FCF627-E779-4622-ADF1-96698EBC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91" y="604008"/>
            <a:ext cx="3381754" cy="33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Peperomia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caparata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rattenstaart</a:t>
            </a:r>
          </a:p>
        </p:txBody>
      </p:sp>
      <p:pic>
        <p:nvPicPr>
          <p:cNvPr id="12290" name="Picture 2" descr="8717263126782_.jpg">
            <a:extLst>
              <a:ext uri="{FF2B5EF4-FFF2-40B4-BE49-F238E27FC236}">
                <a16:creationId xmlns:a16="http://schemas.microsoft.com/office/drawing/2014/main" id="{669DC727-315A-4ED8-BE1E-3690AA448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r="9305"/>
          <a:stretch/>
        </p:blipFill>
        <p:spPr bwMode="auto">
          <a:xfrm>
            <a:off x="211087" y="358910"/>
            <a:ext cx="5033914" cy="62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8717263126782_2.jpg">
            <a:extLst>
              <a:ext uri="{FF2B5EF4-FFF2-40B4-BE49-F238E27FC236}">
                <a16:creationId xmlns:a16="http://schemas.microsoft.com/office/drawing/2014/main" id="{49BEAA04-E6A9-407A-8D2E-C52511CA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45" y="699550"/>
            <a:ext cx="3515511" cy="35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269241" y="4707101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Phaleaenopsis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240595" y="563910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vlinderorchidee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574F897-39C3-4675-8191-3EA9717ED1E3}"/>
              </a:ext>
            </a:extLst>
          </p:cNvPr>
          <p:cNvSpPr/>
          <p:nvPr/>
        </p:nvSpPr>
        <p:spPr>
          <a:xfrm>
            <a:off x="3716797" y="50349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6156" name="Picture 12" descr="https://encrypted-tbn0.gstatic.com/images?q=tbn:ANd9GcSJuRQV9H8C6EeRV6FrzekEFbXhFIqXDZtSBOu8rPd869JUu3R4C3S6mJlCVm8-ykReJrlYTgHH&amp;usqp=CAc">
            <a:extLst>
              <a:ext uri="{FF2B5EF4-FFF2-40B4-BE49-F238E27FC236}">
                <a16:creationId xmlns:a16="http://schemas.microsoft.com/office/drawing/2014/main" id="{B8282A85-8E3D-43AA-97C9-32BFB674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13" y="728377"/>
            <a:ext cx="3783616" cy="29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2011999594331.jpg">
            <a:extLst>
              <a:ext uri="{FF2B5EF4-FFF2-40B4-BE49-F238E27FC236}">
                <a16:creationId xmlns:a16="http://schemas.microsoft.com/office/drawing/2014/main" id="{E8276DDB-31F9-40E5-AB4F-620AFDACF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r="9002"/>
          <a:stretch/>
        </p:blipFill>
        <p:spPr bwMode="auto">
          <a:xfrm>
            <a:off x="575243" y="523875"/>
            <a:ext cx="4542183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09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Pilea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peperomoides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pannenkoekplant</a:t>
            </a:r>
          </a:p>
        </p:txBody>
      </p:sp>
      <p:pic>
        <p:nvPicPr>
          <p:cNvPr id="10242" name="Picture 2" descr="8717263461883_1.jpg">
            <a:extLst>
              <a:ext uri="{FF2B5EF4-FFF2-40B4-BE49-F238E27FC236}">
                <a16:creationId xmlns:a16="http://schemas.microsoft.com/office/drawing/2014/main" id="{D03C9CD8-0ED4-4CF3-B7C8-4896D77F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5" y="1163005"/>
            <a:ext cx="5090987" cy="50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8717263461883_1.jpg">
            <a:extLst>
              <a:ext uri="{FF2B5EF4-FFF2-40B4-BE49-F238E27FC236}">
                <a16:creationId xmlns:a16="http://schemas.microsoft.com/office/drawing/2014/main" id="{0858E4C0-EA0A-4E98-AC75-9341E08D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35" y="861767"/>
            <a:ext cx="3266486" cy="32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Platycerium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bifurcatum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hertshoornvaren</a:t>
            </a:r>
          </a:p>
        </p:txBody>
      </p:sp>
      <p:pic>
        <p:nvPicPr>
          <p:cNvPr id="13314" name="Picture 2" descr="8717263648055.jpg">
            <a:extLst>
              <a:ext uri="{FF2B5EF4-FFF2-40B4-BE49-F238E27FC236}">
                <a16:creationId xmlns:a16="http://schemas.microsoft.com/office/drawing/2014/main" id="{5DDBE01E-FB6E-4BDF-AFDD-CF1B7EA3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6" y="813869"/>
            <a:ext cx="4942027" cy="52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8717263648055_2.jpg">
            <a:extLst>
              <a:ext uri="{FF2B5EF4-FFF2-40B4-BE49-F238E27FC236}">
                <a16:creationId xmlns:a16="http://schemas.microsoft.com/office/drawing/2014/main" id="{12F5E6DD-D2F2-4A8C-A674-E5BD62DC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92" y="984316"/>
            <a:ext cx="3125084" cy="31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123893" y="472672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Saintpaulia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ionantha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037517" y="5582516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kaaps</a:t>
            </a:r>
            <a:r>
              <a:rPr lang="nl-NL" sz="2400" dirty="0"/>
              <a:t> viooltje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4098" name="Picture 2" descr="Afbeeldingsresultaat voor kaaps viooltje">
            <a:extLst>
              <a:ext uri="{FF2B5EF4-FFF2-40B4-BE49-F238E27FC236}">
                <a16:creationId xmlns:a16="http://schemas.microsoft.com/office/drawing/2014/main" id="{3DDB675B-E60B-4C45-8726-68C3749D2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3" y="712812"/>
            <a:ext cx="2993569" cy="283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kaaps viooltje">
            <a:extLst>
              <a:ext uri="{FF2B5EF4-FFF2-40B4-BE49-F238E27FC236}">
                <a16:creationId xmlns:a16="http://schemas.microsoft.com/office/drawing/2014/main" id="{788E9300-4016-4EC4-BBA1-85FC1233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32" y="635286"/>
            <a:ext cx="2836543" cy="29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kaaps viooltje">
            <a:extLst>
              <a:ext uri="{FF2B5EF4-FFF2-40B4-BE49-F238E27FC236}">
                <a16:creationId xmlns:a16="http://schemas.microsoft.com/office/drawing/2014/main" id="{B5CC6A4A-CE8D-4524-8901-25D9FB6E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31" y="353368"/>
            <a:ext cx="3555805" cy="35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Sansevieria </a:t>
            </a:r>
            <a:r>
              <a:rPr lang="nl-NL" b="1" dirty="0" err="1">
                <a:solidFill>
                  <a:srgbClr val="92D050"/>
                </a:solidFill>
              </a:rPr>
              <a:t>zeylanica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vrouwentong</a:t>
            </a:r>
          </a:p>
        </p:txBody>
      </p:sp>
      <p:pic>
        <p:nvPicPr>
          <p:cNvPr id="1026" name="Picture 2" descr="8717263456827.jpg">
            <a:extLst>
              <a:ext uri="{FF2B5EF4-FFF2-40B4-BE49-F238E27FC236}">
                <a16:creationId xmlns:a16="http://schemas.microsoft.com/office/drawing/2014/main" id="{7A7467CF-684A-458F-9BCA-2357AD01F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2981"/>
          <a:stretch/>
        </p:blipFill>
        <p:spPr bwMode="auto">
          <a:xfrm>
            <a:off x="414779" y="340047"/>
            <a:ext cx="4147794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717263133018_2.jpg">
            <a:extLst>
              <a:ext uri="{FF2B5EF4-FFF2-40B4-BE49-F238E27FC236}">
                <a16:creationId xmlns:a16="http://schemas.microsoft.com/office/drawing/2014/main" id="{B57E0CCA-D78C-4AE3-A7D1-E4AA134F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14" y="709512"/>
            <a:ext cx="3489434" cy="34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Spathiphyllum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lepelplant</a:t>
            </a:r>
          </a:p>
        </p:txBody>
      </p:sp>
      <p:pic>
        <p:nvPicPr>
          <p:cNvPr id="3078" name="Picture 6" descr="Afbeeldingsresultaat voor spatifilum">
            <a:extLst>
              <a:ext uri="{FF2B5EF4-FFF2-40B4-BE49-F238E27FC236}">
                <a16:creationId xmlns:a16="http://schemas.microsoft.com/office/drawing/2014/main" id="{8B1EBAEF-BF9F-4B6E-A89A-A890080C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70" y="60400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8717263410003.jpg">
            <a:extLst>
              <a:ext uri="{FF2B5EF4-FFF2-40B4-BE49-F238E27FC236}">
                <a16:creationId xmlns:a16="http://schemas.microsoft.com/office/drawing/2014/main" id="{E918779B-3C58-4B1C-A709-103DA407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3742"/>
            <a:ext cx="5810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42221" y="47681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Anthurium </a:t>
            </a:r>
            <a:r>
              <a:rPr lang="nl-NL" b="1" dirty="0" err="1">
                <a:solidFill>
                  <a:srgbClr val="92D050"/>
                </a:solidFill>
              </a:rPr>
              <a:t>andreanum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55845" y="57058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flamingoplant</a:t>
            </a:r>
          </a:p>
        </p:txBody>
      </p:sp>
      <p:pic>
        <p:nvPicPr>
          <p:cNvPr id="1026" name="Picture 2" descr="https://encrypted-tbn0.gstatic.com/images?q=tbn:ANd9GcQKSH-wvpepTfFntt6PVJS-q6Oi8kGPmegHe4xt9Ystt6sU_BqTsj7fzIO5Dg&amp;usqp=CAc">
            <a:extLst>
              <a:ext uri="{FF2B5EF4-FFF2-40B4-BE49-F238E27FC236}">
                <a16:creationId xmlns:a16="http://schemas.microsoft.com/office/drawing/2014/main" id="{297E76B6-BD9F-4D09-82BC-D523D847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0" y="664000"/>
            <a:ext cx="2529936" cy="29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pbfUEfe_rt3O_Ypc9y8DnEBdtFv_TIAvLbQt4fHi7sjN_qmMCeHJRvfn9Hvj-YdlFMWrdiwc&amp;usqp=CAc">
            <a:extLst>
              <a:ext uri="{FF2B5EF4-FFF2-40B4-BE49-F238E27FC236}">
                <a16:creationId xmlns:a16="http://schemas.microsoft.com/office/drawing/2014/main" id="{5E64263F-6730-4DD9-B399-62B04F547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-1749" r="10513" b="1749"/>
          <a:stretch/>
        </p:blipFill>
        <p:spPr bwMode="auto">
          <a:xfrm>
            <a:off x="3067706" y="423101"/>
            <a:ext cx="2330226" cy="32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nthurium">
            <a:extLst>
              <a:ext uri="{FF2B5EF4-FFF2-40B4-BE49-F238E27FC236}">
                <a16:creationId xmlns:a16="http://schemas.microsoft.com/office/drawing/2014/main" id="{1BC1C0AD-D75F-482D-A035-4DFF69C5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51" y="518190"/>
            <a:ext cx="3152141" cy="31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anthurium bloem">
            <a:extLst>
              <a:ext uri="{FF2B5EF4-FFF2-40B4-BE49-F238E27FC236}">
                <a16:creationId xmlns:a16="http://schemas.microsoft.com/office/drawing/2014/main" id="{5F130DFF-1289-4B73-9280-13F1BFE6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92" y="128134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Yucca </a:t>
            </a:r>
            <a:r>
              <a:rPr lang="nl-NL" b="1" dirty="0" err="1">
                <a:solidFill>
                  <a:srgbClr val="92D050"/>
                </a:solidFill>
              </a:rPr>
              <a:t>elephantipes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palmlelie</a:t>
            </a:r>
          </a:p>
        </p:txBody>
      </p:sp>
      <p:pic>
        <p:nvPicPr>
          <p:cNvPr id="13314" name="Picture 2" descr="8717263648659.jpg">
            <a:extLst>
              <a:ext uri="{FF2B5EF4-FFF2-40B4-BE49-F238E27FC236}">
                <a16:creationId xmlns:a16="http://schemas.microsoft.com/office/drawing/2014/main" id="{23B7CCC2-DCD3-4004-9140-963940B23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r="16523"/>
          <a:stretch/>
        </p:blipFill>
        <p:spPr bwMode="auto">
          <a:xfrm>
            <a:off x="1272620" y="523875"/>
            <a:ext cx="3836709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8717263648659_2_1.jpg">
            <a:extLst>
              <a:ext uri="{FF2B5EF4-FFF2-40B4-BE49-F238E27FC236}">
                <a16:creationId xmlns:a16="http://schemas.microsoft.com/office/drawing/2014/main" id="{47D38F19-85E5-4E5E-8D9F-E5ECAD09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99" y="469975"/>
            <a:ext cx="3709546" cy="3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38152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ZAMIOCULCAS ZAMIIFOLIA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51776" y="5746161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zamioculcas</a:t>
            </a:r>
            <a:endParaRPr lang="nl-NL" sz="2400" dirty="0"/>
          </a:p>
        </p:txBody>
      </p:sp>
      <p:pic>
        <p:nvPicPr>
          <p:cNvPr id="11268" name="Picture 4" descr="8717263113317_1.jpg">
            <a:extLst>
              <a:ext uri="{FF2B5EF4-FFF2-40B4-BE49-F238E27FC236}">
                <a16:creationId xmlns:a16="http://schemas.microsoft.com/office/drawing/2014/main" id="{6FD6C524-CE3F-4D52-80E5-048772D7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76" y="902616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8717263725763.jpg">
            <a:extLst>
              <a:ext uri="{FF2B5EF4-FFF2-40B4-BE49-F238E27FC236}">
                <a16:creationId xmlns:a16="http://schemas.microsoft.com/office/drawing/2014/main" id="{5FFDE11F-64D8-4299-A1D3-D438349A7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r="7681"/>
          <a:stretch/>
        </p:blipFill>
        <p:spPr bwMode="auto">
          <a:xfrm>
            <a:off x="646043" y="523875"/>
            <a:ext cx="4442792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Beaucarnea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recurvata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olifantenpoot</a:t>
            </a:r>
            <a:endParaRPr lang="nl-NL" sz="2400" dirty="0"/>
          </a:p>
        </p:txBody>
      </p:sp>
      <p:pic>
        <p:nvPicPr>
          <p:cNvPr id="5122" name="Picture 2" descr="8717263418016.jpg">
            <a:extLst>
              <a:ext uri="{FF2B5EF4-FFF2-40B4-BE49-F238E27FC236}">
                <a16:creationId xmlns:a16="http://schemas.microsoft.com/office/drawing/2014/main" id="{A5D329B8-0FD9-4479-BD16-594F14DF5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20155"/>
          <a:stretch/>
        </p:blipFill>
        <p:spPr bwMode="auto">
          <a:xfrm>
            <a:off x="876693" y="636309"/>
            <a:ext cx="3893270" cy="55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olifantspoot">
            <a:extLst>
              <a:ext uri="{FF2B5EF4-FFF2-40B4-BE49-F238E27FC236}">
                <a16:creationId xmlns:a16="http://schemas.microsoft.com/office/drawing/2014/main" id="{B0DD271B-4A32-4E0A-9B41-D8829251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42" y="913355"/>
            <a:ext cx="2138445" cy="32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Begonia </a:t>
            </a:r>
            <a:r>
              <a:rPr lang="nl-NL" b="1" dirty="0" err="1">
                <a:solidFill>
                  <a:srgbClr val="92D050"/>
                </a:solidFill>
              </a:rPr>
              <a:t>elatior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begonia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5122" name="Picture 2" descr="8717263115946.jpg">
            <a:extLst>
              <a:ext uri="{FF2B5EF4-FFF2-40B4-BE49-F238E27FC236}">
                <a16:creationId xmlns:a16="http://schemas.microsoft.com/office/drawing/2014/main" id="{4C40FF11-9C80-4800-B226-7AB3DE3E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4" y="477560"/>
            <a:ext cx="3283916" cy="32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8717263116066.jpg">
            <a:extLst>
              <a:ext uri="{FF2B5EF4-FFF2-40B4-BE49-F238E27FC236}">
                <a16:creationId xmlns:a16="http://schemas.microsoft.com/office/drawing/2014/main" id="{AD3EC67B-8D4F-4379-B862-00DAC064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59" y="604009"/>
            <a:ext cx="3157468" cy="31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8717191004527.jpg">
            <a:extLst>
              <a:ext uri="{FF2B5EF4-FFF2-40B4-BE49-F238E27FC236}">
                <a16:creationId xmlns:a16="http://schemas.microsoft.com/office/drawing/2014/main" id="{10A28B57-9E57-4FCE-BE0B-8FC223CA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08" y="477560"/>
            <a:ext cx="3283917" cy="32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270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Bromelia </a:t>
            </a:r>
            <a:r>
              <a:rPr lang="nl-NL" b="1" dirty="0" err="1">
                <a:solidFill>
                  <a:srgbClr val="92D050"/>
                </a:solidFill>
              </a:rPr>
              <a:t>Guzmania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40665" y="570783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kokerplant</a:t>
            </a:r>
          </a:p>
        </p:txBody>
      </p:sp>
      <p:pic>
        <p:nvPicPr>
          <p:cNvPr id="24578" name="Picture 2" descr="8717263419211_1.jpg">
            <a:extLst>
              <a:ext uri="{FF2B5EF4-FFF2-40B4-BE49-F238E27FC236}">
                <a16:creationId xmlns:a16="http://schemas.microsoft.com/office/drawing/2014/main" id="{328B3CD1-2279-4A8E-9AE9-D79D53E8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" y="705678"/>
            <a:ext cx="5161308" cy="56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bromelia">
            <a:extLst>
              <a:ext uri="{FF2B5EF4-FFF2-40B4-BE49-F238E27FC236}">
                <a16:creationId xmlns:a16="http://schemas.microsoft.com/office/drawing/2014/main" id="{6DE2EA3B-2653-4B41-9B37-491A742EE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 b="15153"/>
          <a:stretch/>
        </p:blipFill>
        <p:spPr bwMode="auto">
          <a:xfrm>
            <a:off x="4968595" y="597906"/>
            <a:ext cx="5336111" cy="36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02463" y="468658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Calathea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16087" y="561711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pauwenplant</a:t>
            </a:r>
          </a:p>
        </p:txBody>
      </p:sp>
      <p:pic>
        <p:nvPicPr>
          <p:cNvPr id="5122" name="Picture 2" descr="8717263721185.jpg">
            <a:extLst>
              <a:ext uri="{FF2B5EF4-FFF2-40B4-BE49-F238E27FC236}">
                <a16:creationId xmlns:a16="http://schemas.microsoft.com/office/drawing/2014/main" id="{B280490D-1432-4939-BF09-EEE5AE8F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" y="452173"/>
            <a:ext cx="3302970" cy="33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8717263039277.JPG">
            <a:extLst>
              <a:ext uri="{FF2B5EF4-FFF2-40B4-BE49-F238E27FC236}">
                <a16:creationId xmlns:a16="http://schemas.microsoft.com/office/drawing/2014/main" id="{2A743564-975A-41B1-9D07-85F572F2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65" y="602649"/>
            <a:ext cx="3137535" cy="31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8717263112082.jpg">
            <a:extLst>
              <a:ext uri="{FF2B5EF4-FFF2-40B4-BE49-F238E27FC236}">
                <a16:creationId xmlns:a16="http://schemas.microsoft.com/office/drawing/2014/main" id="{9E38A091-A45A-45EE-86B8-485CCF4C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64" y="602650"/>
            <a:ext cx="3206698" cy="32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8717263109617.jpg">
            <a:extLst>
              <a:ext uri="{FF2B5EF4-FFF2-40B4-BE49-F238E27FC236}">
                <a16:creationId xmlns:a16="http://schemas.microsoft.com/office/drawing/2014/main" id="{9536659A-D560-4FEA-B2AF-910C8AE3D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13823"/>
          <a:stretch/>
        </p:blipFill>
        <p:spPr bwMode="auto">
          <a:xfrm>
            <a:off x="8361575" y="831942"/>
            <a:ext cx="2260693" cy="29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05231" y="4937510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Cocos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nucifera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kokospalm</a:t>
            </a:r>
          </a:p>
        </p:txBody>
      </p:sp>
      <p:pic>
        <p:nvPicPr>
          <p:cNvPr id="2050" name="Picture 2" descr="8717263113829.jpg">
            <a:extLst>
              <a:ext uri="{FF2B5EF4-FFF2-40B4-BE49-F238E27FC236}">
                <a16:creationId xmlns:a16="http://schemas.microsoft.com/office/drawing/2014/main" id="{507ECD79-E322-4698-8C8B-4BEA995D4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r="20026"/>
          <a:stretch/>
        </p:blipFill>
        <p:spPr bwMode="auto">
          <a:xfrm>
            <a:off x="895546" y="443742"/>
            <a:ext cx="3808429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Kokospalm (Cocos nucifera)">
            <a:extLst>
              <a:ext uri="{FF2B5EF4-FFF2-40B4-BE49-F238E27FC236}">
                <a16:creationId xmlns:a16="http://schemas.microsoft.com/office/drawing/2014/main" id="{4E7532A3-9A86-46AC-8009-C39BE47E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43" y="559326"/>
            <a:ext cx="3723106" cy="3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Cycas</a:t>
            </a:r>
            <a:r>
              <a:rPr lang="nl-NL" b="1" dirty="0">
                <a:solidFill>
                  <a:srgbClr val="92D050"/>
                </a:solidFill>
              </a:rPr>
              <a:t>  </a:t>
            </a:r>
            <a:r>
              <a:rPr lang="nl-NL" b="1" dirty="0" err="1">
                <a:solidFill>
                  <a:srgbClr val="92D050"/>
                </a:solidFill>
              </a:rPr>
              <a:t>revoluta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varenpalm</a:t>
            </a:r>
            <a:endParaRPr lang="nl-NL" sz="2400" dirty="0"/>
          </a:p>
        </p:txBody>
      </p:sp>
      <p:pic>
        <p:nvPicPr>
          <p:cNvPr id="3074" name="Picture 2" descr="8717263246824.jpg">
            <a:extLst>
              <a:ext uri="{FF2B5EF4-FFF2-40B4-BE49-F238E27FC236}">
                <a16:creationId xmlns:a16="http://schemas.microsoft.com/office/drawing/2014/main" id="{B670D926-16C3-4AA7-9D7D-6EE4598B1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5808"/>
          <a:stretch/>
        </p:blipFill>
        <p:spPr bwMode="auto">
          <a:xfrm>
            <a:off x="537328" y="394642"/>
            <a:ext cx="4807670" cy="53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cycas revoluta blas">
            <a:extLst>
              <a:ext uri="{FF2B5EF4-FFF2-40B4-BE49-F238E27FC236}">
                <a16:creationId xmlns:a16="http://schemas.microsoft.com/office/drawing/2014/main" id="{ECD14F7D-886D-452A-8DFF-23C599DB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91" y="508205"/>
            <a:ext cx="2497258" cy="37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285605-E30B-44EE-B224-2D9910705718}"/>
</file>

<file path=customXml/itemProps2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87C6BC-3154-4A23-9F68-1FBCE4EFE0F2}">
  <ds:schemaRefs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95</Words>
  <Application>Microsoft Office PowerPoint</Application>
  <PresentationFormat>Breedbeeld</PresentationFormat>
  <Paragraphs>64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Linux Libertine</vt:lpstr>
      <vt:lpstr>Kantoorthema</vt:lpstr>
      <vt:lpstr>Plantenkennis2 Kamerplanten 30 stuks  periode 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periode 7 kamerplanten</dc:title>
  <dc:creator>Gé Verbeek</dc:creator>
  <cp:lastModifiedBy>Gé Verbeek</cp:lastModifiedBy>
  <cp:revision>95</cp:revision>
  <dcterms:created xsi:type="dcterms:W3CDTF">2020-11-27T18:47:53Z</dcterms:created>
  <dcterms:modified xsi:type="dcterms:W3CDTF">2021-03-25T09:35:37Z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